
<file path=[Content_Types].xml><?xml version="1.0" encoding="utf-8"?>
<Types xmlns="http://schemas.openxmlformats.org/package/2006/content-types"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diagrams/data2.xml" ContentType="application/vnd.openxmlformats-officedocument.drawingml.diagramData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</Types>
</file>

<file path=_rels/.rels>&#65279;<?xml version="1.0" encoding="UTF-8" standalone="yes"?>
<Relationships xmlns="http://schemas.openxmlformats.org/package/2006/relationships">
  <Relationship Id="rId3" Type="http://schemas.openxmlformats.org/officeDocument/2006/relationships/extended-properties" Target="docProps/app.xml" />
  <Relationship Id="rId2" Type="http://schemas.openxmlformats.org/package/2006/relationships/metadata/core-properties" Target="docProps/core.xml" />
  <Relationship Id="rId1" Type="http://schemas.openxmlformats.org/officeDocument/2006/relationships/officeDocument" Target="ppt/presentation.xml" />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75" r:id="rId3"/>
    <p:sldId id="273" r:id="rId4"/>
    <p:sldId id="274" r:id="rId5"/>
    <p:sldId id="276" r:id="rId6"/>
    <p:sldId id="277" r:id="rId7"/>
    <p:sldId id="278" r:id="rId8"/>
    <p:sldId id="265" r:id="rId9"/>
  </p:sldIdLst>
  <p:sldSz cx="9144000" cy="6858000" type="screen4x3"/>
  <p:notesSz cx="6934200" cy="9232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B1D6"/>
    <a:srgbClr val="BE9B39"/>
    <a:srgbClr val="4A4A4A"/>
    <a:srgbClr val="988246"/>
    <a:srgbClr val="CBAF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62"/>
    <p:restoredTop sz="94636"/>
  </p:normalViewPr>
  <p:slideViewPr>
    <p:cSldViewPr snapToGrid="0" snapToObjects="1">
      <p:cViewPr>
        <p:scale>
          <a:sx n="60" d="100"/>
          <a:sy n="60" d="100"/>
        </p:scale>
        <p:origin x="-1448" y="-120"/>
      </p:cViewPr>
      <p:guideLst>
        <p:guide orient="horz" pos="2160"/>
        <p:guide/>
        <p:guide pos="2880"/>
        <p:guide pos="2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 standalone="yes"?>
<Relationships xmlns="http://schemas.openxmlformats.org/package/2006/relationships">
  <Relationship Id="rId2" Type="http://schemas.openxmlformats.org/officeDocument/2006/relationships/slide" Target="slides/slide1.xml" />
  <Relationship Id="rId3" Type="http://schemas.openxmlformats.org/officeDocument/2006/relationships/slide" Target="slides/slide2.xml" />
  <Relationship Id="rId4" Type="http://schemas.openxmlformats.org/officeDocument/2006/relationships/slide" Target="slides/slide3.xml" />
  <Relationship Id="rId5" Type="http://schemas.openxmlformats.org/officeDocument/2006/relationships/slide" Target="slides/slide4.xml" />
  <Relationship Id="rId6" Type="http://schemas.openxmlformats.org/officeDocument/2006/relationships/slide" Target="slides/slide5.xml" />
  <Relationship Id="rId7" Type="http://schemas.openxmlformats.org/officeDocument/2006/relationships/slide" Target="slides/slide6.xml" />
  <Relationship Id="rId8" Type="http://schemas.openxmlformats.org/officeDocument/2006/relationships/slide" Target="slides/slide7.xml" />
  <Relationship Id="rId9" Type="http://schemas.openxmlformats.org/officeDocument/2006/relationships/slide" Target="slides/slide8.xml" />
  <Relationship Id="rId13" Type="http://schemas.openxmlformats.org/officeDocument/2006/relationships/theme" Target="theme/theme1.xml" />
  <Relationship Id="rId12" Type="http://schemas.openxmlformats.org/officeDocument/2006/relationships/viewProps" Target="viewProps.xml" />
  <Relationship Id="rId1" Type="http://schemas.openxmlformats.org/officeDocument/2006/relationships/slideMaster" Target="slideMasters/slideMaster1.xml" />
  <Relationship Id="rId11" Type="http://schemas.openxmlformats.org/officeDocument/2006/relationships/presProps" Target="presProps.xml" />
  <Relationship Id="rId10" Type="http://schemas.openxmlformats.org/officeDocument/2006/relationships/notesMaster" Target="notesMasters/notesMaster1.xml" />
  <Relationship Id="rId14" Type="http://schemas.openxmlformats.org/officeDocument/2006/relationships/tableStyles" Target="tableStyles.xml" />
</Relationships>
</file>

<file path=ppt/diagrams/_rels/data2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3.jpeg" />
  <Relationship Id="rId2" Type="http://schemas.openxmlformats.org/officeDocument/2006/relationships/image" Target="../media/image12.jpeg" />
  <Relationship Id="rId1" Type="http://schemas.openxmlformats.org/officeDocument/2006/relationships/image" Target="../media/image11.jpeg" />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E1D96F-C5FA-4361-8896-91089841C03B}" type="doc">
      <dgm:prSet loTypeId="urn:microsoft.com/office/officeart/2005/8/layout/orgChart1" loCatId="hierarchy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es-MX"/>
        </a:p>
      </dgm:t>
    </dgm:pt>
    <dgm:pt modelId="{E24C6584-F0EE-4077-87B0-584788489798}">
      <dgm:prSet phldrT="[Text]"/>
      <dgm:spPr/>
      <dgm:t>
        <a:bodyPr/>
        <a:lstStyle/>
        <a:p>
          <a:r>
            <a:rPr lang="es-MX" smtClean="0">
              <a:solidFill>
                <a:schemeClr val="tx1"/>
              </a:solidFill>
            </a:rPr>
            <a:t>Propietario Público/ Financiador</a:t>
          </a:r>
          <a:endParaRPr lang="es-MX" dirty="0">
            <a:solidFill>
              <a:schemeClr val="tx1"/>
            </a:solidFill>
          </a:endParaRPr>
        </a:p>
      </dgm:t>
    </dgm:pt>
    <dgm:pt modelId="{F6FE2263-2E19-4DE4-AD2F-BE586EC6F28C}" type="parTrans" cxnId="{D96C9F77-D1E8-4F75-8B5B-81812668211C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5A950416-82C1-4C81-8322-AD66FA834AEC}" type="sibTrans" cxnId="{D96C9F77-D1E8-4F75-8B5B-81812668211C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D9183407-3A23-42B1-80B6-3B8CE2D4D0F6}" type="asst">
      <dgm:prSet phldrT="[Text]"/>
      <dgm:spPr/>
      <dgm:t>
        <a:bodyPr/>
        <a:lstStyle/>
        <a:p>
          <a:r>
            <a:rPr lang="es-MX" smtClean="0">
              <a:solidFill>
                <a:schemeClr val="tx1"/>
              </a:solidFill>
            </a:rPr>
            <a:t>Operador</a:t>
          </a:r>
          <a:endParaRPr lang="es-MX" dirty="0">
            <a:solidFill>
              <a:schemeClr val="tx1"/>
            </a:solidFill>
          </a:endParaRPr>
        </a:p>
      </dgm:t>
    </dgm:pt>
    <dgm:pt modelId="{7A47B6B3-A7E0-40C3-8B18-0C1D0FDC34F5}" type="parTrans" cxnId="{993B2215-1569-4D7B-BC07-789C1C84FFBC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6DA4E54D-A852-4A41-943E-D73E8E615897}" type="sibTrans" cxnId="{993B2215-1569-4D7B-BC07-789C1C84FFBC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6F6E86E3-1F7E-4965-889B-E67EC9D315E2}">
      <dgm:prSet phldrT="[Text]"/>
      <dgm:spPr/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Empresa de Ingeniería</a:t>
          </a:r>
          <a:endParaRPr lang="es-MX" dirty="0">
            <a:solidFill>
              <a:schemeClr val="tx1"/>
            </a:solidFill>
          </a:endParaRPr>
        </a:p>
      </dgm:t>
    </dgm:pt>
    <dgm:pt modelId="{E05A7C68-C939-4A12-B58E-9073799716D4}" type="parTrans" cxnId="{23B92EC7-1177-4C76-BA72-DDB3F2084DD8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A1EE08A4-9888-41D4-9D37-DC6A9AC38B10}" type="sibTrans" cxnId="{23B92EC7-1177-4C76-BA72-DDB3F2084DD8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2A098924-ABDA-421C-B33A-69B92389AE0A}">
      <dgm:prSet phldrT="[Text]"/>
      <dgm:spPr/>
      <dgm:t>
        <a:bodyPr/>
        <a:lstStyle/>
        <a:p>
          <a:r>
            <a:rPr lang="es-MX" smtClean="0">
              <a:solidFill>
                <a:schemeClr val="tx1"/>
              </a:solidFill>
            </a:rPr>
            <a:t>Constructor</a:t>
          </a:r>
          <a:endParaRPr lang="es-MX" dirty="0">
            <a:solidFill>
              <a:schemeClr val="tx1"/>
            </a:solidFill>
          </a:endParaRPr>
        </a:p>
      </dgm:t>
    </dgm:pt>
    <dgm:pt modelId="{D0AF24CC-C986-47C8-80AC-E4171EE07491}" type="parTrans" cxnId="{6DCC8C3D-7ACE-4450-A08B-FC83722D3F0F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8160D4EC-A101-4552-9FBA-CAECA7C76814}" type="sibTrans" cxnId="{6DCC8C3D-7ACE-4450-A08B-FC83722D3F0F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FE5A0822-490F-4BC4-BFFB-3EFF6C1297BE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Propietario Público</a:t>
          </a:r>
          <a:endParaRPr lang="es-MX" dirty="0">
            <a:solidFill>
              <a:schemeClr val="tx1"/>
            </a:solidFill>
          </a:endParaRPr>
        </a:p>
      </dgm:t>
    </dgm:pt>
    <dgm:pt modelId="{0B450B3F-11F9-4604-826C-EDE4879D6BD2}" type="parTrans" cxnId="{B9122BF0-D8AF-4EAB-AFAB-FA648C5566E3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5870F7FB-68C0-4804-BA39-89EC9012B91B}" type="sibTrans" cxnId="{B9122BF0-D8AF-4EAB-AFAB-FA648C5566E3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0F67D8A4-6DDE-414E-8776-0E1B214F6CE1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Propietario Privado</a:t>
          </a:r>
          <a:endParaRPr lang="es-MX" dirty="0">
            <a:solidFill>
              <a:schemeClr val="tx1"/>
            </a:solidFill>
          </a:endParaRPr>
        </a:p>
      </dgm:t>
    </dgm:pt>
    <dgm:pt modelId="{A82EDB02-2FBD-4192-AB92-D5F893DF46D7}" type="parTrans" cxnId="{3EAE621F-7C49-4E17-A6E3-D2F478F46D19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93498F97-0285-41FC-BED6-79E7F3024E07}" type="sibTrans" cxnId="{3EAE621F-7C49-4E17-A6E3-D2F478F46D19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A1BC7397-637B-43B0-BAB8-A00D6FAF792B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mtClean="0">
              <a:solidFill>
                <a:schemeClr val="tx1"/>
              </a:solidFill>
            </a:rPr>
            <a:t>Concesionario Privado</a:t>
          </a:r>
          <a:endParaRPr lang="es-MX" dirty="0">
            <a:solidFill>
              <a:schemeClr val="tx1"/>
            </a:solidFill>
          </a:endParaRPr>
        </a:p>
      </dgm:t>
    </dgm:pt>
    <dgm:pt modelId="{8B13416A-9D9C-4ED9-BD0A-DAD4D1FD1A6C}" type="parTrans" cxnId="{A5D9B819-08F9-459E-94E6-3344E75DB5C4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F5A02720-A847-4927-9437-5664B613ED65}" type="sibTrans" cxnId="{A5D9B819-08F9-459E-94E6-3344E75DB5C4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B56D39F0-DF41-44B9-A6EB-3BEB0C9E487E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mtClean="0">
              <a:solidFill>
                <a:schemeClr val="tx1"/>
              </a:solidFill>
            </a:rPr>
            <a:t>Constructor</a:t>
          </a:r>
          <a:endParaRPr lang="es-MX" dirty="0">
            <a:solidFill>
              <a:schemeClr val="tx1"/>
            </a:solidFill>
          </a:endParaRPr>
        </a:p>
      </dgm:t>
    </dgm:pt>
    <dgm:pt modelId="{9F1B3080-C679-4232-9597-CD64922A3737}" type="parTrans" cxnId="{75F84D55-8622-443F-BEBF-DB863B73E033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00D32B8F-0F52-4AD8-A036-BB66F8AB0E98}" type="sibTrans" cxnId="{75F84D55-8622-443F-BEBF-DB863B73E033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B93B3515-5F8C-418E-96DF-7B0CC88CB1EB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mtClean="0">
              <a:solidFill>
                <a:schemeClr val="tx1"/>
              </a:solidFill>
            </a:rPr>
            <a:t>Operador</a:t>
          </a:r>
          <a:endParaRPr lang="es-MX" dirty="0">
            <a:solidFill>
              <a:schemeClr val="tx1"/>
            </a:solidFill>
          </a:endParaRPr>
        </a:p>
      </dgm:t>
    </dgm:pt>
    <dgm:pt modelId="{2A945450-4800-4696-A1A9-071D441C0BAC}" type="parTrans" cxnId="{504A4AB2-1D89-4653-B57B-FE34C2C2D0AE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5DB12BB6-9B93-48FC-92CC-4E6A3E9CF69A}" type="sibTrans" cxnId="{504A4AB2-1D89-4653-B57B-FE34C2C2D0AE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265248D9-AD78-42C1-9214-9913A7D82BFA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mtClean="0">
              <a:solidFill>
                <a:schemeClr val="tx1"/>
              </a:solidFill>
            </a:rPr>
            <a:t>Empresa de Ingeniería</a:t>
          </a:r>
          <a:endParaRPr lang="es-MX" dirty="0">
            <a:solidFill>
              <a:schemeClr val="tx1"/>
            </a:solidFill>
          </a:endParaRPr>
        </a:p>
      </dgm:t>
    </dgm:pt>
    <dgm:pt modelId="{C98E5099-E147-4C45-886A-A102A8CEC279}" type="parTrans" cxnId="{9EAE52EA-2DD6-48A2-8D32-00BFAED1E498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214DD601-3158-482F-8E70-18A192BDB43E}" type="sibTrans" cxnId="{9EAE52EA-2DD6-48A2-8D32-00BFAED1E498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92EA42F9-D92B-49C7-93CB-E4BFADAF3125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mtClean="0">
              <a:solidFill>
                <a:schemeClr val="tx1"/>
              </a:solidFill>
            </a:rPr>
            <a:t>Constructor</a:t>
          </a:r>
          <a:endParaRPr lang="es-MX" dirty="0">
            <a:solidFill>
              <a:schemeClr val="tx1"/>
            </a:solidFill>
          </a:endParaRPr>
        </a:p>
      </dgm:t>
    </dgm:pt>
    <dgm:pt modelId="{4A39F8A8-C200-4DEA-97A5-51D09F495A9D}" type="parTrans" cxnId="{DF25FBA7-0D01-40D5-BDCE-5606EC539A22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0F48E3D0-599B-488E-9BD1-467C6F939372}" type="sibTrans" cxnId="{DF25FBA7-0D01-40D5-BDCE-5606EC539A22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1657AAAC-AFCE-417E-B8C5-6A104445B523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mtClean="0">
              <a:solidFill>
                <a:schemeClr val="tx1"/>
              </a:solidFill>
            </a:rPr>
            <a:t>Operador</a:t>
          </a:r>
          <a:endParaRPr lang="es-MX" dirty="0">
            <a:solidFill>
              <a:schemeClr val="tx1"/>
            </a:solidFill>
          </a:endParaRPr>
        </a:p>
      </dgm:t>
    </dgm:pt>
    <dgm:pt modelId="{F617B852-F697-4F79-B6A7-5DEFCA4DF2AB}" type="parTrans" cxnId="{1A0B8CA3-B6E8-4493-B46F-3B0E9BE7C339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3118E71E-F9E1-4273-97FA-10E45CA47DBD}" type="sibTrans" cxnId="{1A0B8CA3-B6E8-4493-B46F-3B0E9BE7C339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6E411388-417B-44E1-A412-2A1357B9B57C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mtClean="0">
              <a:solidFill>
                <a:schemeClr val="tx1"/>
              </a:solidFill>
            </a:rPr>
            <a:t>Empresa de Ingeniería</a:t>
          </a:r>
          <a:endParaRPr lang="es-MX" dirty="0">
            <a:solidFill>
              <a:schemeClr val="tx1"/>
            </a:solidFill>
          </a:endParaRPr>
        </a:p>
      </dgm:t>
    </dgm:pt>
    <dgm:pt modelId="{4E5AA340-4584-472D-B334-9F000AD518E8}" type="parTrans" cxnId="{4E0DECA7-4235-4BEA-ABCC-A4EB52D5235E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5629921D-1300-4B46-BDAC-A9EA21CD7FFD}" type="sibTrans" cxnId="{4E0DECA7-4235-4BEA-ABCC-A4EB52D5235E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572478F9-AB7E-454A-BE03-B32C501842C2}" type="pres">
      <dgm:prSet presAssocID="{2DE1D96F-C5FA-4361-8896-91089841C03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4717DCCC-2F34-4738-A342-0432F6C7B835}" type="pres">
      <dgm:prSet presAssocID="{E24C6584-F0EE-4077-87B0-584788489798}" presName="hierRoot1" presStyleCnt="0">
        <dgm:presLayoutVars>
          <dgm:hierBranch val="init"/>
        </dgm:presLayoutVars>
      </dgm:prSet>
      <dgm:spPr/>
    </dgm:pt>
    <dgm:pt modelId="{E8B0EAAE-7D54-4479-944F-74B18D7AE9D5}" type="pres">
      <dgm:prSet presAssocID="{E24C6584-F0EE-4077-87B0-584788489798}" presName="rootComposite1" presStyleCnt="0"/>
      <dgm:spPr/>
    </dgm:pt>
    <dgm:pt modelId="{F3F57B09-FCE9-47CE-84BA-C397BF354173}" type="pres">
      <dgm:prSet presAssocID="{E24C6584-F0EE-4077-87B0-584788489798}" presName="rootText1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6701B63-9753-4888-9B2A-ECEC8C305278}" type="pres">
      <dgm:prSet presAssocID="{E24C6584-F0EE-4077-87B0-584788489798}" presName="rootConnector1" presStyleLbl="node1" presStyleIdx="0" presStyleCnt="0"/>
      <dgm:spPr/>
      <dgm:t>
        <a:bodyPr/>
        <a:lstStyle/>
        <a:p>
          <a:endParaRPr lang="es-MX"/>
        </a:p>
      </dgm:t>
    </dgm:pt>
    <dgm:pt modelId="{522212A6-BF53-4AFB-960E-548D6334D629}" type="pres">
      <dgm:prSet presAssocID="{E24C6584-F0EE-4077-87B0-584788489798}" presName="hierChild2" presStyleCnt="0"/>
      <dgm:spPr/>
    </dgm:pt>
    <dgm:pt modelId="{B1DF7D6C-9444-4436-8CC2-A7F92C9573C9}" type="pres">
      <dgm:prSet presAssocID="{E05A7C68-C939-4A12-B58E-9073799716D4}" presName="Name37" presStyleLbl="parChTrans1D2" presStyleIdx="0" presStyleCnt="6"/>
      <dgm:spPr/>
      <dgm:t>
        <a:bodyPr/>
        <a:lstStyle/>
        <a:p>
          <a:endParaRPr lang="es-MX"/>
        </a:p>
      </dgm:t>
    </dgm:pt>
    <dgm:pt modelId="{EADD1DF0-D2FF-41C9-B764-38F0BAE5867A}" type="pres">
      <dgm:prSet presAssocID="{6F6E86E3-1F7E-4965-889B-E67EC9D315E2}" presName="hierRoot2" presStyleCnt="0">
        <dgm:presLayoutVars>
          <dgm:hierBranch val="init"/>
        </dgm:presLayoutVars>
      </dgm:prSet>
      <dgm:spPr/>
    </dgm:pt>
    <dgm:pt modelId="{507336D0-1E1B-434E-9FD4-5A8AF25E5FA5}" type="pres">
      <dgm:prSet presAssocID="{6F6E86E3-1F7E-4965-889B-E67EC9D315E2}" presName="rootComposite" presStyleCnt="0"/>
      <dgm:spPr/>
    </dgm:pt>
    <dgm:pt modelId="{21A66284-D29B-4033-BE73-F9D1AFA5A8AC}" type="pres">
      <dgm:prSet presAssocID="{6F6E86E3-1F7E-4965-889B-E67EC9D315E2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A3F0D05B-6819-41FD-B8E7-74FD0EBB1D12}" type="pres">
      <dgm:prSet presAssocID="{6F6E86E3-1F7E-4965-889B-E67EC9D315E2}" presName="rootConnector" presStyleLbl="node2" presStyleIdx="0" presStyleCnt="5"/>
      <dgm:spPr/>
      <dgm:t>
        <a:bodyPr/>
        <a:lstStyle/>
        <a:p>
          <a:endParaRPr lang="es-MX"/>
        </a:p>
      </dgm:t>
    </dgm:pt>
    <dgm:pt modelId="{6597278C-6E0E-49E2-89AF-3C421BE8A3B0}" type="pres">
      <dgm:prSet presAssocID="{6F6E86E3-1F7E-4965-889B-E67EC9D315E2}" presName="hierChild4" presStyleCnt="0"/>
      <dgm:spPr/>
    </dgm:pt>
    <dgm:pt modelId="{D442254E-2A06-4314-8519-C543F0611542}" type="pres">
      <dgm:prSet presAssocID="{6F6E86E3-1F7E-4965-889B-E67EC9D315E2}" presName="hierChild5" presStyleCnt="0"/>
      <dgm:spPr/>
    </dgm:pt>
    <dgm:pt modelId="{651DC4EC-F6EE-4FAA-AEBB-E78DF87EC227}" type="pres">
      <dgm:prSet presAssocID="{D0AF24CC-C986-47C8-80AC-E4171EE07491}" presName="Name37" presStyleLbl="parChTrans1D2" presStyleIdx="1" presStyleCnt="6"/>
      <dgm:spPr/>
      <dgm:t>
        <a:bodyPr/>
        <a:lstStyle/>
        <a:p>
          <a:endParaRPr lang="es-MX"/>
        </a:p>
      </dgm:t>
    </dgm:pt>
    <dgm:pt modelId="{1F556EFD-6F68-4E76-9A7D-529B4A7DEE2E}" type="pres">
      <dgm:prSet presAssocID="{2A098924-ABDA-421C-B33A-69B92389AE0A}" presName="hierRoot2" presStyleCnt="0">
        <dgm:presLayoutVars>
          <dgm:hierBranch val="init"/>
        </dgm:presLayoutVars>
      </dgm:prSet>
      <dgm:spPr/>
    </dgm:pt>
    <dgm:pt modelId="{29A867A6-EECC-4AAF-BA85-46D6E453E9DF}" type="pres">
      <dgm:prSet presAssocID="{2A098924-ABDA-421C-B33A-69B92389AE0A}" presName="rootComposite" presStyleCnt="0"/>
      <dgm:spPr/>
    </dgm:pt>
    <dgm:pt modelId="{599FD1BA-FF5D-4BAB-A475-5FF66846C615}" type="pres">
      <dgm:prSet presAssocID="{2A098924-ABDA-421C-B33A-69B92389AE0A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879B8D7-5F02-4D58-B0F7-D0F30DC37BA5}" type="pres">
      <dgm:prSet presAssocID="{2A098924-ABDA-421C-B33A-69B92389AE0A}" presName="rootConnector" presStyleLbl="node2" presStyleIdx="1" presStyleCnt="5"/>
      <dgm:spPr/>
      <dgm:t>
        <a:bodyPr/>
        <a:lstStyle/>
        <a:p>
          <a:endParaRPr lang="es-MX"/>
        </a:p>
      </dgm:t>
    </dgm:pt>
    <dgm:pt modelId="{1FD16F34-2BED-453D-A886-D75894930BF2}" type="pres">
      <dgm:prSet presAssocID="{2A098924-ABDA-421C-B33A-69B92389AE0A}" presName="hierChild4" presStyleCnt="0"/>
      <dgm:spPr/>
    </dgm:pt>
    <dgm:pt modelId="{750F0F41-FB01-4CA8-9B5C-EBD73981E8B1}" type="pres">
      <dgm:prSet presAssocID="{2A098924-ABDA-421C-B33A-69B92389AE0A}" presName="hierChild5" presStyleCnt="0"/>
      <dgm:spPr/>
    </dgm:pt>
    <dgm:pt modelId="{C4E81A27-F523-4CD4-8DD2-D88A2213A871}" type="pres">
      <dgm:prSet presAssocID="{E24C6584-F0EE-4077-87B0-584788489798}" presName="hierChild3" presStyleCnt="0"/>
      <dgm:spPr/>
    </dgm:pt>
    <dgm:pt modelId="{8C82466E-83FD-4ADD-9193-EEB83E9C5DEB}" type="pres">
      <dgm:prSet presAssocID="{7A47B6B3-A7E0-40C3-8B18-0C1D0FDC34F5}" presName="Name111" presStyleLbl="parChTrans1D2" presStyleIdx="2" presStyleCnt="6"/>
      <dgm:spPr/>
      <dgm:t>
        <a:bodyPr/>
        <a:lstStyle/>
        <a:p>
          <a:endParaRPr lang="es-MX"/>
        </a:p>
      </dgm:t>
    </dgm:pt>
    <dgm:pt modelId="{C23E82F9-91C7-4454-9518-E38E4C305593}" type="pres">
      <dgm:prSet presAssocID="{D9183407-3A23-42B1-80B6-3B8CE2D4D0F6}" presName="hierRoot3" presStyleCnt="0">
        <dgm:presLayoutVars>
          <dgm:hierBranch val="init"/>
        </dgm:presLayoutVars>
      </dgm:prSet>
      <dgm:spPr/>
    </dgm:pt>
    <dgm:pt modelId="{923EF7CF-4C0B-460F-8EE0-DAADACBDE606}" type="pres">
      <dgm:prSet presAssocID="{D9183407-3A23-42B1-80B6-3B8CE2D4D0F6}" presName="rootComposite3" presStyleCnt="0"/>
      <dgm:spPr/>
    </dgm:pt>
    <dgm:pt modelId="{F403B5DE-6456-4007-8B26-0A8309E63D5E}" type="pres">
      <dgm:prSet presAssocID="{D9183407-3A23-42B1-80B6-3B8CE2D4D0F6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A845E3A-777D-4E16-A58E-1DDFAADE61BE}" type="pres">
      <dgm:prSet presAssocID="{D9183407-3A23-42B1-80B6-3B8CE2D4D0F6}" presName="rootConnector3" presStyleLbl="asst1" presStyleIdx="0" presStyleCnt="1"/>
      <dgm:spPr/>
      <dgm:t>
        <a:bodyPr/>
        <a:lstStyle/>
        <a:p>
          <a:endParaRPr lang="es-MX"/>
        </a:p>
      </dgm:t>
    </dgm:pt>
    <dgm:pt modelId="{9317A880-6729-4906-8EAB-2ECF71BF780E}" type="pres">
      <dgm:prSet presAssocID="{D9183407-3A23-42B1-80B6-3B8CE2D4D0F6}" presName="hierChild6" presStyleCnt="0"/>
      <dgm:spPr/>
    </dgm:pt>
    <dgm:pt modelId="{F0A04642-44B9-4470-9EE1-837D3DC4F1B8}" type="pres">
      <dgm:prSet presAssocID="{D9183407-3A23-42B1-80B6-3B8CE2D4D0F6}" presName="hierChild7" presStyleCnt="0"/>
      <dgm:spPr/>
    </dgm:pt>
    <dgm:pt modelId="{E33C9144-D1F9-4BB7-BE23-32697BBE04A5}" type="pres">
      <dgm:prSet presAssocID="{FE5A0822-490F-4BC4-BFFB-3EFF6C1297BE}" presName="hierRoot1" presStyleCnt="0">
        <dgm:presLayoutVars>
          <dgm:hierBranch val="init"/>
        </dgm:presLayoutVars>
      </dgm:prSet>
      <dgm:spPr/>
    </dgm:pt>
    <dgm:pt modelId="{90680476-1373-42F6-B85F-DBF18426491A}" type="pres">
      <dgm:prSet presAssocID="{FE5A0822-490F-4BC4-BFFB-3EFF6C1297BE}" presName="rootComposite1" presStyleCnt="0"/>
      <dgm:spPr/>
    </dgm:pt>
    <dgm:pt modelId="{09B5143C-FAFF-41C6-9A1D-47E971357813}" type="pres">
      <dgm:prSet presAssocID="{FE5A0822-490F-4BC4-BFFB-3EFF6C1297BE}" presName="rootText1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4D45287-DA98-4196-8642-24CB0657F949}" type="pres">
      <dgm:prSet presAssocID="{FE5A0822-490F-4BC4-BFFB-3EFF6C1297BE}" presName="rootConnector1" presStyleLbl="node1" presStyleIdx="0" presStyleCnt="0"/>
      <dgm:spPr/>
      <dgm:t>
        <a:bodyPr/>
        <a:lstStyle/>
        <a:p>
          <a:endParaRPr lang="es-MX"/>
        </a:p>
      </dgm:t>
    </dgm:pt>
    <dgm:pt modelId="{A6FDB705-011A-4358-8CF4-F6040AC57DF2}" type="pres">
      <dgm:prSet presAssocID="{FE5A0822-490F-4BC4-BFFB-3EFF6C1297BE}" presName="hierChild2" presStyleCnt="0"/>
      <dgm:spPr/>
    </dgm:pt>
    <dgm:pt modelId="{1A76EBA2-737B-43C5-8E10-3890E53E060A}" type="pres">
      <dgm:prSet presAssocID="{8B13416A-9D9C-4ED9-BD0A-DAD4D1FD1A6C}" presName="Name37" presStyleLbl="parChTrans1D2" presStyleIdx="3" presStyleCnt="6"/>
      <dgm:spPr/>
      <dgm:t>
        <a:bodyPr/>
        <a:lstStyle/>
        <a:p>
          <a:endParaRPr lang="es-MX"/>
        </a:p>
      </dgm:t>
    </dgm:pt>
    <dgm:pt modelId="{526FEA66-B240-415B-9033-7E779656718E}" type="pres">
      <dgm:prSet presAssocID="{A1BC7397-637B-43B0-BAB8-A00D6FAF792B}" presName="hierRoot2" presStyleCnt="0">
        <dgm:presLayoutVars>
          <dgm:hierBranch val="init"/>
        </dgm:presLayoutVars>
      </dgm:prSet>
      <dgm:spPr/>
    </dgm:pt>
    <dgm:pt modelId="{5A874383-6979-42C9-A786-ACE008FFA7A7}" type="pres">
      <dgm:prSet presAssocID="{A1BC7397-637B-43B0-BAB8-A00D6FAF792B}" presName="rootComposite" presStyleCnt="0"/>
      <dgm:spPr/>
    </dgm:pt>
    <dgm:pt modelId="{0FF78388-6CCE-417E-8F52-59349C281B21}" type="pres">
      <dgm:prSet presAssocID="{A1BC7397-637B-43B0-BAB8-A00D6FAF792B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931DADA-CFE5-4199-95B0-4A567EB8A5F4}" type="pres">
      <dgm:prSet presAssocID="{A1BC7397-637B-43B0-BAB8-A00D6FAF792B}" presName="rootConnector" presStyleLbl="node2" presStyleIdx="2" presStyleCnt="5"/>
      <dgm:spPr/>
      <dgm:t>
        <a:bodyPr/>
        <a:lstStyle/>
        <a:p>
          <a:endParaRPr lang="es-MX"/>
        </a:p>
      </dgm:t>
    </dgm:pt>
    <dgm:pt modelId="{F0BDDCEE-7D42-4068-B585-AD314CAED689}" type="pres">
      <dgm:prSet presAssocID="{A1BC7397-637B-43B0-BAB8-A00D6FAF792B}" presName="hierChild4" presStyleCnt="0"/>
      <dgm:spPr/>
    </dgm:pt>
    <dgm:pt modelId="{D6A5EAC3-DF4A-4047-995A-1AF4642472DC}" type="pres">
      <dgm:prSet presAssocID="{9F1B3080-C679-4232-9597-CD64922A3737}" presName="Name37" presStyleLbl="parChTrans1D3" presStyleIdx="0" presStyleCnt="3"/>
      <dgm:spPr/>
      <dgm:t>
        <a:bodyPr/>
        <a:lstStyle/>
        <a:p>
          <a:endParaRPr lang="es-MX"/>
        </a:p>
      </dgm:t>
    </dgm:pt>
    <dgm:pt modelId="{97F1F96C-88D2-4BD5-9D54-20BAF02FFC74}" type="pres">
      <dgm:prSet presAssocID="{B56D39F0-DF41-44B9-A6EB-3BEB0C9E487E}" presName="hierRoot2" presStyleCnt="0">
        <dgm:presLayoutVars>
          <dgm:hierBranch val="init"/>
        </dgm:presLayoutVars>
      </dgm:prSet>
      <dgm:spPr/>
    </dgm:pt>
    <dgm:pt modelId="{C714CE42-48B0-4AE8-87CF-21657A320A81}" type="pres">
      <dgm:prSet presAssocID="{B56D39F0-DF41-44B9-A6EB-3BEB0C9E487E}" presName="rootComposite" presStyleCnt="0"/>
      <dgm:spPr/>
    </dgm:pt>
    <dgm:pt modelId="{196A7798-C38B-4E2F-8E2A-17BB15F150B2}" type="pres">
      <dgm:prSet presAssocID="{B56D39F0-DF41-44B9-A6EB-3BEB0C9E487E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8D618C1-9C91-4324-A6C9-A55176B24301}" type="pres">
      <dgm:prSet presAssocID="{B56D39F0-DF41-44B9-A6EB-3BEB0C9E487E}" presName="rootConnector" presStyleLbl="node3" presStyleIdx="0" presStyleCnt="3"/>
      <dgm:spPr/>
      <dgm:t>
        <a:bodyPr/>
        <a:lstStyle/>
        <a:p>
          <a:endParaRPr lang="es-MX"/>
        </a:p>
      </dgm:t>
    </dgm:pt>
    <dgm:pt modelId="{7C2B66E5-D810-4DD7-9B22-044C6FB6CF8B}" type="pres">
      <dgm:prSet presAssocID="{B56D39F0-DF41-44B9-A6EB-3BEB0C9E487E}" presName="hierChild4" presStyleCnt="0"/>
      <dgm:spPr/>
    </dgm:pt>
    <dgm:pt modelId="{B326E5A4-EB47-4E80-BB93-A9AF1C69334E}" type="pres">
      <dgm:prSet presAssocID="{C98E5099-E147-4C45-886A-A102A8CEC279}" presName="Name37" presStyleLbl="parChTrans1D4" presStyleIdx="0" presStyleCnt="1"/>
      <dgm:spPr/>
      <dgm:t>
        <a:bodyPr/>
        <a:lstStyle/>
        <a:p>
          <a:endParaRPr lang="es-MX"/>
        </a:p>
      </dgm:t>
    </dgm:pt>
    <dgm:pt modelId="{56292A91-67CB-45EA-BB10-30667D3D62DC}" type="pres">
      <dgm:prSet presAssocID="{265248D9-AD78-42C1-9214-9913A7D82BFA}" presName="hierRoot2" presStyleCnt="0">
        <dgm:presLayoutVars>
          <dgm:hierBranch val="init"/>
        </dgm:presLayoutVars>
      </dgm:prSet>
      <dgm:spPr/>
    </dgm:pt>
    <dgm:pt modelId="{97032D0B-F50A-45D4-9CB9-0909A8D62867}" type="pres">
      <dgm:prSet presAssocID="{265248D9-AD78-42C1-9214-9913A7D82BFA}" presName="rootComposite" presStyleCnt="0"/>
      <dgm:spPr/>
    </dgm:pt>
    <dgm:pt modelId="{00C7DF4A-1BFC-40A4-8BBA-EE7A807E9C46}" type="pres">
      <dgm:prSet presAssocID="{265248D9-AD78-42C1-9214-9913A7D82BFA}" presName="rootText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A9FB70CB-63F4-4AD5-B554-DCF8D34C7457}" type="pres">
      <dgm:prSet presAssocID="{265248D9-AD78-42C1-9214-9913A7D82BFA}" presName="rootConnector" presStyleLbl="node4" presStyleIdx="0" presStyleCnt="1"/>
      <dgm:spPr/>
      <dgm:t>
        <a:bodyPr/>
        <a:lstStyle/>
        <a:p>
          <a:endParaRPr lang="es-MX"/>
        </a:p>
      </dgm:t>
    </dgm:pt>
    <dgm:pt modelId="{6D2386BD-6A85-43E4-899C-F8E809490EA8}" type="pres">
      <dgm:prSet presAssocID="{265248D9-AD78-42C1-9214-9913A7D82BFA}" presName="hierChild4" presStyleCnt="0"/>
      <dgm:spPr/>
    </dgm:pt>
    <dgm:pt modelId="{F0F098FF-597F-4538-AA85-3C20AAA9A1A8}" type="pres">
      <dgm:prSet presAssocID="{265248D9-AD78-42C1-9214-9913A7D82BFA}" presName="hierChild5" presStyleCnt="0"/>
      <dgm:spPr/>
    </dgm:pt>
    <dgm:pt modelId="{51CB2762-32E0-4765-8F74-B10A7201EF24}" type="pres">
      <dgm:prSet presAssocID="{B56D39F0-DF41-44B9-A6EB-3BEB0C9E487E}" presName="hierChild5" presStyleCnt="0"/>
      <dgm:spPr/>
    </dgm:pt>
    <dgm:pt modelId="{B7177DAF-B4B6-4989-ADF9-5FDB31AB13DB}" type="pres">
      <dgm:prSet presAssocID="{2A945450-4800-4696-A1A9-071D441C0BAC}" presName="Name37" presStyleLbl="parChTrans1D3" presStyleIdx="1" presStyleCnt="3"/>
      <dgm:spPr/>
      <dgm:t>
        <a:bodyPr/>
        <a:lstStyle/>
        <a:p>
          <a:endParaRPr lang="es-MX"/>
        </a:p>
      </dgm:t>
    </dgm:pt>
    <dgm:pt modelId="{AC89C1DE-B51D-42AB-B496-41D5A5FF734F}" type="pres">
      <dgm:prSet presAssocID="{B93B3515-5F8C-418E-96DF-7B0CC88CB1EB}" presName="hierRoot2" presStyleCnt="0">
        <dgm:presLayoutVars>
          <dgm:hierBranch val="init"/>
        </dgm:presLayoutVars>
      </dgm:prSet>
      <dgm:spPr/>
    </dgm:pt>
    <dgm:pt modelId="{FF6E7ACC-5C40-46F6-9D17-6E13C960C32D}" type="pres">
      <dgm:prSet presAssocID="{B93B3515-5F8C-418E-96DF-7B0CC88CB1EB}" presName="rootComposite" presStyleCnt="0"/>
      <dgm:spPr/>
    </dgm:pt>
    <dgm:pt modelId="{7E7C3F31-A9B1-4EAC-87C8-AF94520C107D}" type="pres">
      <dgm:prSet presAssocID="{B93B3515-5F8C-418E-96DF-7B0CC88CB1EB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D59B1B4-58BF-4225-9D17-BE9177FF5FAF}" type="pres">
      <dgm:prSet presAssocID="{B93B3515-5F8C-418E-96DF-7B0CC88CB1EB}" presName="rootConnector" presStyleLbl="node3" presStyleIdx="1" presStyleCnt="3"/>
      <dgm:spPr/>
      <dgm:t>
        <a:bodyPr/>
        <a:lstStyle/>
        <a:p>
          <a:endParaRPr lang="es-MX"/>
        </a:p>
      </dgm:t>
    </dgm:pt>
    <dgm:pt modelId="{C9AD6EE6-A4F0-4354-A866-D7A952E07CC9}" type="pres">
      <dgm:prSet presAssocID="{B93B3515-5F8C-418E-96DF-7B0CC88CB1EB}" presName="hierChild4" presStyleCnt="0"/>
      <dgm:spPr/>
    </dgm:pt>
    <dgm:pt modelId="{B8CAD220-FF26-454A-BEDA-B5C733C9C733}" type="pres">
      <dgm:prSet presAssocID="{B93B3515-5F8C-418E-96DF-7B0CC88CB1EB}" presName="hierChild5" presStyleCnt="0"/>
      <dgm:spPr/>
    </dgm:pt>
    <dgm:pt modelId="{6241E682-6D06-4478-BD0F-287F3E78F386}" type="pres">
      <dgm:prSet presAssocID="{A1BC7397-637B-43B0-BAB8-A00D6FAF792B}" presName="hierChild5" presStyleCnt="0"/>
      <dgm:spPr/>
    </dgm:pt>
    <dgm:pt modelId="{7607BB53-8693-45F8-A864-C8FF96DA251D}" type="pres">
      <dgm:prSet presAssocID="{FE5A0822-490F-4BC4-BFFB-3EFF6C1297BE}" presName="hierChild3" presStyleCnt="0"/>
      <dgm:spPr/>
    </dgm:pt>
    <dgm:pt modelId="{41E54C46-31B8-4518-9F7E-7AC1E30AD61A}" type="pres">
      <dgm:prSet presAssocID="{0F67D8A4-6DDE-414E-8776-0E1B214F6CE1}" presName="hierRoot1" presStyleCnt="0">
        <dgm:presLayoutVars>
          <dgm:hierBranch val="init"/>
        </dgm:presLayoutVars>
      </dgm:prSet>
      <dgm:spPr/>
    </dgm:pt>
    <dgm:pt modelId="{5F26DCC8-8941-4D0C-A74B-C068DBDE98A1}" type="pres">
      <dgm:prSet presAssocID="{0F67D8A4-6DDE-414E-8776-0E1B214F6CE1}" presName="rootComposite1" presStyleCnt="0"/>
      <dgm:spPr/>
    </dgm:pt>
    <dgm:pt modelId="{B2A1FE0B-C232-45F6-B723-782FAF464A65}" type="pres">
      <dgm:prSet presAssocID="{0F67D8A4-6DDE-414E-8776-0E1B214F6CE1}" presName="rootText1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9F25FE5-2046-4311-87DC-007E2ED128DB}" type="pres">
      <dgm:prSet presAssocID="{0F67D8A4-6DDE-414E-8776-0E1B214F6CE1}" presName="rootConnector1" presStyleLbl="node1" presStyleIdx="0" presStyleCnt="0"/>
      <dgm:spPr/>
      <dgm:t>
        <a:bodyPr/>
        <a:lstStyle/>
        <a:p>
          <a:endParaRPr lang="es-MX"/>
        </a:p>
      </dgm:t>
    </dgm:pt>
    <dgm:pt modelId="{14F0A331-9FEA-4C7E-A0B9-85D23AE59498}" type="pres">
      <dgm:prSet presAssocID="{0F67D8A4-6DDE-414E-8776-0E1B214F6CE1}" presName="hierChild2" presStyleCnt="0"/>
      <dgm:spPr/>
    </dgm:pt>
    <dgm:pt modelId="{2E7BB07A-4D67-43F1-9560-F576F20871CF}" type="pres">
      <dgm:prSet presAssocID="{4A39F8A8-C200-4DEA-97A5-51D09F495A9D}" presName="Name37" presStyleLbl="parChTrans1D2" presStyleIdx="4" presStyleCnt="6"/>
      <dgm:spPr/>
      <dgm:t>
        <a:bodyPr/>
        <a:lstStyle/>
        <a:p>
          <a:endParaRPr lang="es-MX"/>
        </a:p>
      </dgm:t>
    </dgm:pt>
    <dgm:pt modelId="{87D28A1A-5F96-421B-91A9-9B8627CF201C}" type="pres">
      <dgm:prSet presAssocID="{92EA42F9-D92B-49C7-93CB-E4BFADAF3125}" presName="hierRoot2" presStyleCnt="0">
        <dgm:presLayoutVars>
          <dgm:hierBranch val="init"/>
        </dgm:presLayoutVars>
      </dgm:prSet>
      <dgm:spPr/>
    </dgm:pt>
    <dgm:pt modelId="{30B3B67E-0D84-431D-A3DB-1726D3203162}" type="pres">
      <dgm:prSet presAssocID="{92EA42F9-D92B-49C7-93CB-E4BFADAF3125}" presName="rootComposite" presStyleCnt="0"/>
      <dgm:spPr/>
    </dgm:pt>
    <dgm:pt modelId="{7F1CCE63-B6E2-4DC5-A7C1-87574EF475E7}" type="pres">
      <dgm:prSet presAssocID="{92EA42F9-D92B-49C7-93CB-E4BFADAF3125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DCEC595-27F4-42DF-A743-EF1E893779BD}" type="pres">
      <dgm:prSet presAssocID="{92EA42F9-D92B-49C7-93CB-E4BFADAF3125}" presName="rootConnector" presStyleLbl="node2" presStyleIdx="3" presStyleCnt="5"/>
      <dgm:spPr/>
      <dgm:t>
        <a:bodyPr/>
        <a:lstStyle/>
        <a:p>
          <a:endParaRPr lang="es-MX"/>
        </a:p>
      </dgm:t>
    </dgm:pt>
    <dgm:pt modelId="{1C718F60-A552-43AD-9F28-075EF9438251}" type="pres">
      <dgm:prSet presAssocID="{92EA42F9-D92B-49C7-93CB-E4BFADAF3125}" presName="hierChild4" presStyleCnt="0"/>
      <dgm:spPr/>
    </dgm:pt>
    <dgm:pt modelId="{8925B365-9486-449F-9BAF-F8F93A926A83}" type="pres">
      <dgm:prSet presAssocID="{4E5AA340-4584-472D-B334-9F000AD518E8}" presName="Name37" presStyleLbl="parChTrans1D3" presStyleIdx="2" presStyleCnt="3"/>
      <dgm:spPr/>
      <dgm:t>
        <a:bodyPr/>
        <a:lstStyle/>
        <a:p>
          <a:endParaRPr lang="es-MX"/>
        </a:p>
      </dgm:t>
    </dgm:pt>
    <dgm:pt modelId="{EA2C7324-EFC5-448B-9DC5-4E7D88CFB37B}" type="pres">
      <dgm:prSet presAssocID="{6E411388-417B-44E1-A412-2A1357B9B57C}" presName="hierRoot2" presStyleCnt="0">
        <dgm:presLayoutVars>
          <dgm:hierBranch val="init"/>
        </dgm:presLayoutVars>
      </dgm:prSet>
      <dgm:spPr/>
    </dgm:pt>
    <dgm:pt modelId="{8F0E0CEC-0FE2-4C91-A388-DE87A0E8CC13}" type="pres">
      <dgm:prSet presAssocID="{6E411388-417B-44E1-A412-2A1357B9B57C}" presName="rootComposite" presStyleCnt="0"/>
      <dgm:spPr/>
    </dgm:pt>
    <dgm:pt modelId="{5BB4982F-9932-4629-AD29-43213E3E06AF}" type="pres">
      <dgm:prSet presAssocID="{6E411388-417B-44E1-A412-2A1357B9B57C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DBD1CA4-7AA1-4954-9921-E605A8BAC12F}" type="pres">
      <dgm:prSet presAssocID="{6E411388-417B-44E1-A412-2A1357B9B57C}" presName="rootConnector" presStyleLbl="node3" presStyleIdx="2" presStyleCnt="3"/>
      <dgm:spPr/>
      <dgm:t>
        <a:bodyPr/>
        <a:lstStyle/>
        <a:p>
          <a:endParaRPr lang="es-MX"/>
        </a:p>
      </dgm:t>
    </dgm:pt>
    <dgm:pt modelId="{3B541C53-1623-4637-B834-9B9FDACA2151}" type="pres">
      <dgm:prSet presAssocID="{6E411388-417B-44E1-A412-2A1357B9B57C}" presName="hierChild4" presStyleCnt="0"/>
      <dgm:spPr/>
    </dgm:pt>
    <dgm:pt modelId="{930BB37B-41B7-40CD-827F-856B885FA95E}" type="pres">
      <dgm:prSet presAssocID="{6E411388-417B-44E1-A412-2A1357B9B57C}" presName="hierChild5" presStyleCnt="0"/>
      <dgm:spPr/>
    </dgm:pt>
    <dgm:pt modelId="{AE1C929A-CCFD-4D2F-8F94-7A06ECA3677D}" type="pres">
      <dgm:prSet presAssocID="{92EA42F9-D92B-49C7-93CB-E4BFADAF3125}" presName="hierChild5" presStyleCnt="0"/>
      <dgm:spPr/>
    </dgm:pt>
    <dgm:pt modelId="{E4BB5C1F-6C60-42C4-BBBE-BE8689D04129}" type="pres">
      <dgm:prSet presAssocID="{F617B852-F697-4F79-B6A7-5DEFCA4DF2AB}" presName="Name37" presStyleLbl="parChTrans1D2" presStyleIdx="5" presStyleCnt="6"/>
      <dgm:spPr/>
      <dgm:t>
        <a:bodyPr/>
        <a:lstStyle/>
        <a:p>
          <a:endParaRPr lang="es-MX"/>
        </a:p>
      </dgm:t>
    </dgm:pt>
    <dgm:pt modelId="{D95669E6-632B-4617-83BD-376A03D55011}" type="pres">
      <dgm:prSet presAssocID="{1657AAAC-AFCE-417E-B8C5-6A104445B523}" presName="hierRoot2" presStyleCnt="0">
        <dgm:presLayoutVars>
          <dgm:hierBranch val="init"/>
        </dgm:presLayoutVars>
      </dgm:prSet>
      <dgm:spPr/>
    </dgm:pt>
    <dgm:pt modelId="{C544F632-CC55-4662-A98D-00BB729B83C3}" type="pres">
      <dgm:prSet presAssocID="{1657AAAC-AFCE-417E-B8C5-6A104445B523}" presName="rootComposite" presStyleCnt="0"/>
      <dgm:spPr/>
    </dgm:pt>
    <dgm:pt modelId="{2D6A0056-8E57-43D0-9EA8-25A201248932}" type="pres">
      <dgm:prSet presAssocID="{1657AAAC-AFCE-417E-B8C5-6A104445B523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AE9291B8-9CD3-4DD8-9F81-13BC31EFDF93}" type="pres">
      <dgm:prSet presAssocID="{1657AAAC-AFCE-417E-B8C5-6A104445B523}" presName="rootConnector" presStyleLbl="node2" presStyleIdx="4" presStyleCnt="5"/>
      <dgm:spPr/>
      <dgm:t>
        <a:bodyPr/>
        <a:lstStyle/>
        <a:p>
          <a:endParaRPr lang="es-MX"/>
        </a:p>
      </dgm:t>
    </dgm:pt>
    <dgm:pt modelId="{78339309-F63D-4065-A9D6-2B04B571180A}" type="pres">
      <dgm:prSet presAssocID="{1657AAAC-AFCE-417E-B8C5-6A104445B523}" presName="hierChild4" presStyleCnt="0"/>
      <dgm:spPr/>
    </dgm:pt>
    <dgm:pt modelId="{E4E26E8E-EC13-4F22-82A6-A21BC5154352}" type="pres">
      <dgm:prSet presAssocID="{1657AAAC-AFCE-417E-B8C5-6A104445B523}" presName="hierChild5" presStyleCnt="0"/>
      <dgm:spPr/>
    </dgm:pt>
    <dgm:pt modelId="{9647B2F4-5CF4-4AE5-B100-8F613BF4E6C7}" type="pres">
      <dgm:prSet presAssocID="{0F67D8A4-6DDE-414E-8776-0E1B214F6CE1}" presName="hierChild3" presStyleCnt="0"/>
      <dgm:spPr/>
    </dgm:pt>
  </dgm:ptLst>
  <dgm:cxnLst>
    <dgm:cxn modelId="{4EB4760E-3064-4088-B80F-B3B326233E87}" type="presOf" srcId="{265248D9-AD78-42C1-9214-9913A7D82BFA}" destId="{A9FB70CB-63F4-4AD5-B554-DCF8D34C7457}" srcOrd="1" destOrd="0" presId="urn:microsoft.com/office/officeart/2005/8/layout/orgChart1"/>
    <dgm:cxn modelId="{B9122BF0-D8AF-4EAB-AFAB-FA648C5566E3}" srcId="{2DE1D96F-C5FA-4361-8896-91089841C03B}" destId="{FE5A0822-490F-4BC4-BFFB-3EFF6C1297BE}" srcOrd="1" destOrd="0" parTransId="{0B450B3F-11F9-4604-826C-EDE4879D6BD2}" sibTransId="{5870F7FB-68C0-4804-BA39-89EC9012B91B}"/>
    <dgm:cxn modelId="{6DCC8C3D-7ACE-4450-A08B-FC83722D3F0F}" srcId="{E24C6584-F0EE-4077-87B0-584788489798}" destId="{2A098924-ABDA-421C-B33A-69B92389AE0A}" srcOrd="2" destOrd="0" parTransId="{D0AF24CC-C986-47C8-80AC-E4171EE07491}" sibTransId="{8160D4EC-A101-4552-9FBA-CAECA7C76814}"/>
    <dgm:cxn modelId="{AB3AC96A-DBEF-4CC9-9CAD-2E0D4586706E}" type="presOf" srcId="{2A098924-ABDA-421C-B33A-69B92389AE0A}" destId="{0879B8D7-5F02-4D58-B0F7-D0F30DC37BA5}" srcOrd="1" destOrd="0" presId="urn:microsoft.com/office/officeart/2005/8/layout/orgChart1"/>
    <dgm:cxn modelId="{DBF80732-28EF-4F3D-934D-C55D9120B34B}" type="presOf" srcId="{D0AF24CC-C986-47C8-80AC-E4171EE07491}" destId="{651DC4EC-F6EE-4FAA-AEBB-E78DF87EC227}" srcOrd="0" destOrd="0" presId="urn:microsoft.com/office/officeart/2005/8/layout/orgChart1"/>
    <dgm:cxn modelId="{BE9FD1D5-39B0-45DB-B457-7D628D05827E}" type="presOf" srcId="{6E411388-417B-44E1-A412-2A1357B9B57C}" destId="{5BB4982F-9932-4629-AD29-43213E3E06AF}" srcOrd="0" destOrd="0" presId="urn:microsoft.com/office/officeart/2005/8/layout/orgChart1"/>
    <dgm:cxn modelId="{75F84D55-8622-443F-BEBF-DB863B73E033}" srcId="{A1BC7397-637B-43B0-BAB8-A00D6FAF792B}" destId="{B56D39F0-DF41-44B9-A6EB-3BEB0C9E487E}" srcOrd="0" destOrd="0" parTransId="{9F1B3080-C679-4232-9597-CD64922A3737}" sibTransId="{00D32B8F-0F52-4AD8-A036-BB66F8AB0E98}"/>
    <dgm:cxn modelId="{BF7681B8-FC76-463C-B6E2-74627412A100}" type="presOf" srcId="{6F6E86E3-1F7E-4965-889B-E67EC9D315E2}" destId="{21A66284-D29B-4033-BE73-F9D1AFA5A8AC}" srcOrd="0" destOrd="0" presId="urn:microsoft.com/office/officeart/2005/8/layout/orgChart1"/>
    <dgm:cxn modelId="{FE2C0614-65B2-4770-BDFE-A7CA52E70386}" type="presOf" srcId="{F617B852-F697-4F79-B6A7-5DEFCA4DF2AB}" destId="{E4BB5C1F-6C60-42C4-BBBE-BE8689D04129}" srcOrd="0" destOrd="0" presId="urn:microsoft.com/office/officeart/2005/8/layout/orgChart1"/>
    <dgm:cxn modelId="{7E93E0C0-3CB3-4C2D-8F77-4CFA21F9386B}" type="presOf" srcId="{B93B3515-5F8C-418E-96DF-7B0CC88CB1EB}" destId="{7E7C3F31-A9B1-4EAC-87C8-AF94520C107D}" srcOrd="0" destOrd="0" presId="urn:microsoft.com/office/officeart/2005/8/layout/orgChart1"/>
    <dgm:cxn modelId="{CEF6FB8E-15F5-4E89-9464-5CE62F0151F5}" type="presOf" srcId="{2DE1D96F-C5FA-4361-8896-91089841C03B}" destId="{572478F9-AB7E-454A-BE03-B32C501842C2}" srcOrd="0" destOrd="0" presId="urn:microsoft.com/office/officeart/2005/8/layout/orgChart1"/>
    <dgm:cxn modelId="{60996E24-FC80-4F4E-8A2C-93BD8AB3A165}" type="presOf" srcId="{9F1B3080-C679-4232-9597-CD64922A3737}" destId="{D6A5EAC3-DF4A-4047-995A-1AF4642472DC}" srcOrd="0" destOrd="0" presId="urn:microsoft.com/office/officeart/2005/8/layout/orgChart1"/>
    <dgm:cxn modelId="{DF25FBA7-0D01-40D5-BDCE-5606EC539A22}" srcId="{0F67D8A4-6DDE-414E-8776-0E1B214F6CE1}" destId="{92EA42F9-D92B-49C7-93CB-E4BFADAF3125}" srcOrd="0" destOrd="0" parTransId="{4A39F8A8-C200-4DEA-97A5-51D09F495A9D}" sibTransId="{0F48E3D0-599B-488E-9BD1-467C6F939372}"/>
    <dgm:cxn modelId="{B8225324-5137-4447-8E91-5DFDE863C0C7}" type="presOf" srcId="{92EA42F9-D92B-49C7-93CB-E4BFADAF3125}" destId="{7F1CCE63-B6E2-4DC5-A7C1-87574EF475E7}" srcOrd="0" destOrd="0" presId="urn:microsoft.com/office/officeart/2005/8/layout/orgChart1"/>
    <dgm:cxn modelId="{0D83D82F-4E4A-4C12-8088-6777317B691B}" type="presOf" srcId="{D9183407-3A23-42B1-80B6-3B8CE2D4D0F6}" destId="{4A845E3A-777D-4E16-A58E-1DDFAADE61BE}" srcOrd="1" destOrd="0" presId="urn:microsoft.com/office/officeart/2005/8/layout/orgChart1"/>
    <dgm:cxn modelId="{3DB4A5CF-F16A-4800-BFC2-1F478D47C9F7}" type="presOf" srcId="{4A39F8A8-C200-4DEA-97A5-51D09F495A9D}" destId="{2E7BB07A-4D67-43F1-9560-F576F20871CF}" srcOrd="0" destOrd="0" presId="urn:microsoft.com/office/officeart/2005/8/layout/orgChart1"/>
    <dgm:cxn modelId="{48E2EB78-DCDC-46F1-BABC-17382BC87B54}" type="presOf" srcId="{A1BC7397-637B-43B0-BAB8-A00D6FAF792B}" destId="{6931DADA-CFE5-4199-95B0-4A567EB8A5F4}" srcOrd="1" destOrd="0" presId="urn:microsoft.com/office/officeart/2005/8/layout/orgChart1"/>
    <dgm:cxn modelId="{993B2215-1569-4D7B-BC07-789C1C84FFBC}" srcId="{E24C6584-F0EE-4077-87B0-584788489798}" destId="{D9183407-3A23-42B1-80B6-3B8CE2D4D0F6}" srcOrd="0" destOrd="0" parTransId="{7A47B6B3-A7E0-40C3-8B18-0C1D0FDC34F5}" sibTransId="{6DA4E54D-A852-4A41-943E-D73E8E615897}"/>
    <dgm:cxn modelId="{23B92EC7-1177-4C76-BA72-DDB3F2084DD8}" srcId="{E24C6584-F0EE-4077-87B0-584788489798}" destId="{6F6E86E3-1F7E-4965-889B-E67EC9D315E2}" srcOrd="1" destOrd="0" parTransId="{E05A7C68-C939-4A12-B58E-9073799716D4}" sibTransId="{A1EE08A4-9888-41D4-9D37-DC6A9AC38B10}"/>
    <dgm:cxn modelId="{1A94E218-6F1E-481B-B123-91D25BC99AD1}" type="presOf" srcId="{8B13416A-9D9C-4ED9-BD0A-DAD4D1FD1A6C}" destId="{1A76EBA2-737B-43C5-8E10-3890E53E060A}" srcOrd="0" destOrd="0" presId="urn:microsoft.com/office/officeart/2005/8/layout/orgChart1"/>
    <dgm:cxn modelId="{B9D411E7-08F1-429A-84D5-1C60DD16E9EA}" type="presOf" srcId="{265248D9-AD78-42C1-9214-9913A7D82BFA}" destId="{00C7DF4A-1BFC-40A4-8BBA-EE7A807E9C46}" srcOrd="0" destOrd="0" presId="urn:microsoft.com/office/officeart/2005/8/layout/orgChart1"/>
    <dgm:cxn modelId="{A5D9B819-08F9-459E-94E6-3344E75DB5C4}" srcId="{FE5A0822-490F-4BC4-BFFB-3EFF6C1297BE}" destId="{A1BC7397-637B-43B0-BAB8-A00D6FAF792B}" srcOrd="0" destOrd="0" parTransId="{8B13416A-9D9C-4ED9-BD0A-DAD4D1FD1A6C}" sibTransId="{F5A02720-A847-4927-9437-5664B613ED65}"/>
    <dgm:cxn modelId="{99205AFD-1DB1-41A2-B652-574264DE0B89}" type="presOf" srcId="{B93B3515-5F8C-418E-96DF-7B0CC88CB1EB}" destId="{FD59B1B4-58BF-4225-9D17-BE9177FF5FAF}" srcOrd="1" destOrd="0" presId="urn:microsoft.com/office/officeart/2005/8/layout/orgChart1"/>
    <dgm:cxn modelId="{FC77D078-244F-4C92-ADB5-B7FBC63B6900}" type="presOf" srcId="{A1BC7397-637B-43B0-BAB8-A00D6FAF792B}" destId="{0FF78388-6CCE-417E-8F52-59349C281B21}" srcOrd="0" destOrd="0" presId="urn:microsoft.com/office/officeart/2005/8/layout/orgChart1"/>
    <dgm:cxn modelId="{90A5937D-BEF0-440D-BAFB-5AD492EDCE0B}" type="presOf" srcId="{E24C6584-F0EE-4077-87B0-584788489798}" destId="{66701B63-9753-4888-9B2A-ECEC8C305278}" srcOrd="1" destOrd="0" presId="urn:microsoft.com/office/officeart/2005/8/layout/orgChart1"/>
    <dgm:cxn modelId="{25D5D47E-FCEE-4AC0-8B4A-ACA732F0C8FE}" type="presOf" srcId="{1657AAAC-AFCE-417E-B8C5-6A104445B523}" destId="{2D6A0056-8E57-43D0-9EA8-25A201248932}" srcOrd="0" destOrd="0" presId="urn:microsoft.com/office/officeart/2005/8/layout/orgChart1"/>
    <dgm:cxn modelId="{1FF245BF-5430-4210-B011-F2F8C9085E66}" type="presOf" srcId="{FE5A0822-490F-4BC4-BFFB-3EFF6C1297BE}" destId="{24D45287-DA98-4196-8642-24CB0657F949}" srcOrd="1" destOrd="0" presId="urn:microsoft.com/office/officeart/2005/8/layout/orgChart1"/>
    <dgm:cxn modelId="{D96C9F77-D1E8-4F75-8B5B-81812668211C}" srcId="{2DE1D96F-C5FA-4361-8896-91089841C03B}" destId="{E24C6584-F0EE-4077-87B0-584788489798}" srcOrd="0" destOrd="0" parTransId="{F6FE2263-2E19-4DE4-AD2F-BE586EC6F28C}" sibTransId="{5A950416-82C1-4C81-8322-AD66FA834AEC}"/>
    <dgm:cxn modelId="{69AB758B-1B68-46F2-906A-F95DA6701CA5}" type="presOf" srcId="{C98E5099-E147-4C45-886A-A102A8CEC279}" destId="{B326E5A4-EB47-4E80-BB93-A9AF1C69334E}" srcOrd="0" destOrd="0" presId="urn:microsoft.com/office/officeart/2005/8/layout/orgChart1"/>
    <dgm:cxn modelId="{761F743D-508D-4732-8754-1592EDB417B2}" type="presOf" srcId="{D9183407-3A23-42B1-80B6-3B8CE2D4D0F6}" destId="{F403B5DE-6456-4007-8B26-0A8309E63D5E}" srcOrd="0" destOrd="0" presId="urn:microsoft.com/office/officeart/2005/8/layout/orgChart1"/>
    <dgm:cxn modelId="{9EAE52EA-2DD6-48A2-8D32-00BFAED1E498}" srcId="{B56D39F0-DF41-44B9-A6EB-3BEB0C9E487E}" destId="{265248D9-AD78-42C1-9214-9913A7D82BFA}" srcOrd="0" destOrd="0" parTransId="{C98E5099-E147-4C45-886A-A102A8CEC279}" sibTransId="{214DD601-3158-482F-8E70-18A192BDB43E}"/>
    <dgm:cxn modelId="{2CE59292-A228-4F02-AAF3-1261386E2DB7}" type="presOf" srcId="{2A945450-4800-4696-A1A9-071D441C0BAC}" destId="{B7177DAF-B4B6-4989-ADF9-5FDB31AB13DB}" srcOrd="0" destOrd="0" presId="urn:microsoft.com/office/officeart/2005/8/layout/orgChart1"/>
    <dgm:cxn modelId="{5DE1ABE2-9799-4A9D-9F51-43C2405EA3BD}" type="presOf" srcId="{E05A7C68-C939-4A12-B58E-9073799716D4}" destId="{B1DF7D6C-9444-4436-8CC2-A7F92C9573C9}" srcOrd="0" destOrd="0" presId="urn:microsoft.com/office/officeart/2005/8/layout/orgChart1"/>
    <dgm:cxn modelId="{1A0B8CA3-B6E8-4493-B46F-3B0E9BE7C339}" srcId="{0F67D8A4-6DDE-414E-8776-0E1B214F6CE1}" destId="{1657AAAC-AFCE-417E-B8C5-6A104445B523}" srcOrd="1" destOrd="0" parTransId="{F617B852-F697-4F79-B6A7-5DEFCA4DF2AB}" sibTransId="{3118E71E-F9E1-4273-97FA-10E45CA47DBD}"/>
    <dgm:cxn modelId="{9D7F696B-5AE6-43C8-A783-915FDF6822C4}" type="presOf" srcId="{2A098924-ABDA-421C-B33A-69B92389AE0A}" destId="{599FD1BA-FF5D-4BAB-A475-5FF66846C615}" srcOrd="0" destOrd="0" presId="urn:microsoft.com/office/officeart/2005/8/layout/orgChart1"/>
    <dgm:cxn modelId="{63808C07-EB99-4FD1-B7BF-06115125B44D}" type="presOf" srcId="{0F67D8A4-6DDE-414E-8776-0E1B214F6CE1}" destId="{39F25FE5-2046-4311-87DC-007E2ED128DB}" srcOrd="1" destOrd="0" presId="urn:microsoft.com/office/officeart/2005/8/layout/orgChart1"/>
    <dgm:cxn modelId="{7A84A983-7A94-4A40-B08F-558F41B687D5}" type="presOf" srcId="{E24C6584-F0EE-4077-87B0-584788489798}" destId="{F3F57B09-FCE9-47CE-84BA-C397BF354173}" srcOrd="0" destOrd="0" presId="urn:microsoft.com/office/officeart/2005/8/layout/orgChart1"/>
    <dgm:cxn modelId="{F806DDAE-D7E2-44EF-A363-7EF77F10F75A}" type="presOf" srcId="{B56D39F0-DF41-44B9-A6EB-3BEB0C9E487E}" destId="{196A7798-C38B-4E2F-8E2A-17BB15F150B2}" srcOrd="0" destOrd="0" presId="urn:microsoft.com/office/officeart/2005/8/layout/orgChart1"/>
    <dgm:cxn modelId="{A3977902-E4AD-499B-A844-4124A7263B50}" type="presOf" srcId="{FE5A0822-490F-4BC4-BFFB-3EFF6C1297BE}" destId="{09B5143C-FAFF-41C6-9A1D-47E971357813}" srcOrd="0" destOrd="0" presId="urn:microsoft.com/office/officeart/2005/8/layout/orgChart1"/>
    <dgm:cxn modelId="{B1F20F09-BD8C-4E2C-A2CD-9F64DF72ECD1}" type="presOf" srcId="{7A47B6B3-A7E0-40C3-8B18-0C1D0FDC34F5}" destId="{8C82466E-83FD-4ADD-9193-EEB83E9C5DEB}" srcOrd="0" destOrd="0" presId="urn:microsoft.com/office/officeart/2005/8/layout/orgChart1"/>
    <dgm:cxn modelId="{7ACC3E39-21F8-48F4-B561-E9ECB7A0D467}" type="presOf" srcId="{92EA42F9-D92B-49C7-93CB-E4BFADAF3125}" destId="{BDCEC595-27F4-42DF-A743-EF1E893779BD}" srcOrd="1" destOrd="0" presId="urn:microsoft.com/office/officeart/2005/8/layout/orgChart1"/>
    <dgm:cxn modelId="{4E0DECA7-4235-4BEA-ABCC-A4EB52D5235E}" srcId="{92EA42F9-D92B-49C7-93CB-E4BFADAF3125}" destId="{6E411388-417B-44E1-A412-2A1357B9B57C}" srcOrd="0" destOrd="0" parTransId="{4E5AA340-4584-472D-B334-9F000AD518E8}" sibTransId="{5629921D-1300-4B46-BDAC-A9EA21CD7FFD}"/>
    <dgm:cxn modelId="{504A4AB2-1D89-4653-B57B-FE34C2C2D0AE}" srcId="{A1BC7397-637B-43B0-BAB8-A00D6FAF792B}" destId="{B93B3515-5F8C-418E-96DF-7B0CC88CB1EB}" srcOrd="1" destOrd="0" parTransId="{2A945450-4800-4696-A1A9-071D441C0BAC}" sibTransId="{5DB12BB6-9B93-48FC-92CC-4E6A3E9CF69A}"/>
    <dgm:cxn modelId="{199229FC-29A7-4E2D-98BE-F2D2F7DD0E04}" type="presOf" srcId="{B56D39F0-DF41-44B9-A6EB-3BEB0C9E487E}" destId="{58D618C1-9C91-4324-A6C9-A55176B24301}" srcOrd="1" destOrd="0" presId="urn:microsoft.com/office/officeart/2005/8/layout/orgChart1"/>
    <dgm:cxn modelId="{4C723741-C2B1-447B-B6BF-3DCA04027985}" type="presOf" srcId="{6E411388-417B-44E1-A412-2A1357B9B57C}" destId="{8DBD1CA4-7AA1-4954-9921-E605A8BAC12F}" srcOrd="1" destOrd="0" presId="urn:microsoft.com/office/officeart/2005/8/layout/orgChart1"/>
    <dgm:cxn modelId="{3EAE621F-7C49-4E17-A6E3-D2F478F46D19}" srcId="{2DE1D96F-C5FA-4361-8896-91089841C03B}" destId="{0F67D8A4-6DDE-414E-8776-0E1B214F6CE1}" srcOrd="2" destOrd="0" parTransId="{A82EDB02-2FBD-4192-AB92-D5F893DF46D7}" sibTransId="{93498F97-0285-41FC-BED6-79E7F3024E07}"/>
    <dgm:cxn modelId="{9EFCF676-67D8-4159-AD51-F79AF967799B}" type="presOf" srcId="{0F67D8A4-6DDE-414E-8776-0E1B214F6CE1}" destId="{B2A1FE0B-C232-45F6-B723-782FAF464A65}" srcOrd="0" destOrd="0" presId="urn:microsoft.com/office/officeart/2005/8/layout/orgChart1"/>
    <dgm:cxn modelId="{BE346BF5-6ACC-4D23-B4CB-D1957A5C27B9}" type="presOf" srcId="{4E5AA340-4584-472D-B334-9F000AD518E8}" destId="{8925B365-9486-449F-9BAF-F8F93A926A83}" srcOrd="0" destOrd="0" presId="urn:microsoft.com/office/officeart/2005/8/layout/orgChart1"/>
    <dgm:cxn modelId="{3928EE66-DE6F-469D-BFA1-B695F0EBE3B6}" type="presOf" srcId="{1657AAAC-AFCE-417E-B8C5-6A104445B523}" destId="{AE9291B8-9CD3-4DD8-9F81-13BC31EFDF93}" srcOrd="1" destOrd="0" presId="urn:microsoft.com/office/officeart/2005/8/layout/orgChart1"/>
    <dgm:cxn modelId="{DD288AAD-1442-4B41-AEC0-32BF1FFD84EA}" type="presOf" srcId="{6F6E86E3-1F7E-4965-889B-E67EC9D315E2}" destId="{A3F0D05B-6819-41FD-B8E7-74FD0EBB1D12}" srcOrd="1" destOrd="0" presId="urn:microsoft.com/office/officeart/2005/8/layout/orgChart1"/>
    <dgm:cxn modelId="{ECF61B6F-D75E-4AB1-AFD7-2F3D960D1481}" type="presParOf" srcId="{572478F9-AB7E-454A-BE03-B32C501842C2}" destId="{4717DCCC-2F34-4738-A342-0432F6C7B835}" srcOrd="0" destOrd="0" presId="urn:microsoft.com/office/officeart/2005/8/layout/orgChart1"/>
    <dgm:cxn modelId="{2DC802C8-9268-4F39-AF9E-45E750AD2ADD}" type="presParOf" srcId="{4717DCCC-2F34-4738-A342-0432F6C7B835}" destId="{E8B0EAAE-7D54-4479-944F-74B18D7AE9D5}" srcOrd="0" destOrd="0" presId="urn:microsoft.com/office/officeart/2005/8/layout/orgChart1"/>
    <dgm:cxn modelId="{6BBA6DD0-DDA8-440D-A5AA-FA2AEFB744BB}" type="presParOf" srcId="{E8B0EAAE-7D54-4479-944F-74B18D7AE9D5}" destId="{F3F57B09-FCE9-47CE-84BA-C397BF354173}" srcOrd="0" destOrd="0" presId="urn:microsoft.com/office/officeart/2005/8/layout/orgChart1"/>
    <dgm:cxn modelId="{537E8E82-8B4D-4BC5-A441-1EC7EF6595EB}" type="presParOf" srcId="{E8B0EAAE-7D54-4479-944F-74B18D7AE9D5}" destId="{66701B63-9753-4888-9B2A-ECEC8C305278}" srcOrd="1" destOrd="0" presId="urn:microsoft.com/office/officeart/2005/8/layout/orgChart1"/>
    <dgm:cxn modelId="{1489E07C-EFCB-4F67-9A34-F9EADA578D91}" type="presParOf" srcId="{4717DCCC-2F34-4738-A342-0432F6C7B835}" destId="{522212A6-BF53-4AFB-960E-548D6334D629}" srcOrd="1" destOrd="0" presId="urn:microsoft.com/office/officeart/2005/8/layout/orgChart1"/>
    <dgm:cxn modelId="{FCBED3F1-973F-49F5-9B25-6C509F8CE83B}" type="presParOf" srcId="{522212A6-BF53-4AFB-960E-548D6334D629}" destId="{B1DF7D6C-9444-4436-8CC2-A7F92C9573C9}" srcOrd="0" destOrd="0" presId="urn:microsoft.com/office/officeart/2005/8/layout/orgChart1"/>
    <dgm:cxn modelId="{7ADD1C7E-C349-48E1-9BA3-3698B9857735}" type="presParOf" srcId="{522212A6-BF53-4AFB-960E-548D6334D629}" destId="{EADD1DF0-D2FF-41C9-B764-38F0BAE5867A}" srcOrd="1" destOrd="0" presId="urn:microsoft.com/office/officeart/2005/8/layout/orgChart1"/>
    <dgm:cxn modelId="{CBA7254A-354A-4B07-885E-0AC2EDEA7B33}" type="presParOf" srcId="{EADD1DF0-D2FF-41C9-B764-38F0BAE5867A}" destId="{507336D0-1E1B-434E-9FD4-5A8AF25E5FA5}" srcOrd="0" destOrd="0" presId="urn:microsoft.com/office/officeart/2005/8/layout/orgChart1"/>
    <dgm:cxn modelId="{8F9F968F-7AFA-42FA-A09F-FCC9B3F04FAF}" type="presParOf" srcId="{507336D0-1E1B-434E-9FD4-5A8AF25E5FA5}" destId="{21A66284-D29B-4033-BE73-F9D1AFA5A8AC}" srcOrd="0" destOrd="0" presId="urn:microsoft.com/office/officeart/2005/8/layout/orgChart1"/>
    <dgm:cxn modelId="{8AB28464-0DB0-4042-85F4-79AE6F610373}" type="presParOf" srcId="{507336D0-1E1B-434E-9FD4-5A8AF25E5FA5}" destId="{A3F0D05B-6819-41FD-B8E7-74FD0EBB1D12}" srcOrd="1" destOrd="0" presId="urn:microsoft.com/office/officeart/2005/8/layout/orgChart1"/>
    <dgm:cxn modelId="{1883CCB8-E555-4328-8D1C-1EC34EB9CB87}" type="presParOf" srcId="{EADD1DF0-D2FF-41C9-B764-38F0BAE5867A}" destId="{6597278C-6E0E-49E2-89AF-3C421BE8A3B0}" srcOrd="1" destOrd="0" presId="urn:microsoft.com/office/officeart/2005/8/layout/orgChart1"/>
    <dgm:cxn modelId="{0CE14C95-F775-4D05-B3A9-E0E96485E593}" type="presParOf" srcId="{EADD1DF0-D2FF-41C9-B764-38F0BAE5867A}" destId="{D442254E-2A06-4314-8519-C543F0611542}" srcOrd="2" destOrd="0" presId="urn:microsoft.com/office/officeart/2005/8/layout/orgChart1"/>
    <dgm:cxn modelId="{48D391B7-84BC-4202-82FF-41611ABA535E}" type="presParOf" srcId="{522212A6-BF53-4AFB-960E-548D6334D629}" destId="{651DC4EC-F6EE-4FAA-AEBB-E78DF87EC227}" srcOrd="2" destOrd="0" presId="urn:microsoft.com/office/officeart/2005/8/layout/orgChart1"/>
    <dgm:cxn modelId="{1F0546D8-E313-4284-97A3-FEA4AC9C6F6E}" type="presParOf" srcId="{522212A6-BF53-4AFB-960E-548D6334D629}" destId="{1F556EFD-6F68-4E76-9A7D-529B4A7DEE2E}" srcOrd="3" destOrd="0" presId="urn:microsoft.com/office/officeart/2005/8/layout/orgChart1"/>
    <dgm:cxn modelId="{A5D79215-7320-427F-B5F4-5AD0634578F6}" type="presParOf" srcId="{1F556EFD-6F68-4E76-9A7D-529B4A7DEE2E}" destId="{29A867A6-EECC-4AAF-BA85-46D6E453E9DF}" srcOrd="0" destOrd="0" presId="urn:microsoft.com/office/officeart/2005/8/layout/orgChart1"/>
    <dgm:cxn modelId="{8998224B-C517-4CEA-9C26-F4F2ED1A848E}" type="presParOf" srcId="{29A867A6-EECC-4AAF-BA85-46D6E453E9DF}" destId="{599FD1BA-FF5D-4BAB-A475-5FF66846C615}" srcOrd="0" destOrd="0" presId="urn:microsoft.com/office/officeart/2005/8/layout/orgChart1"/>
    <dgm:cxn modelId="{DAA1C59A-51D8-4862-AB12-BDD13613CEA6}" type="presParOf" srcId="{29A867A6-EECC-4AAF-BA85-46D6E453E9DF}" destId="{0879B8D7-5F02-4D58-B0F7-D0F30DC37BA5}" srcOrd="1" destOrd="0" presId="urn:microsoft.com/office/officeart/2005/8/layout/orgChart1"/>
    <dgm:cxn modelId="{9CE3697A-5A61-41DD-A174-D0D9AC242E16}" type="presParOf" srcId="{1F556EFD-6F68-4E76-9A7D-529B4A7DEE2E}" destId="{1FD16F34-2BED-453D-A886-D75894930BF2}" srcOrd="1" destOrd="0" presId="urn:microsoft.com/office/officeart/2005/8/layout/orgChart1"/>
    <dgm:cxn modelId="{D49342CC-8608-401E-B657-BB4D24F4F26B}" type="presParOf" srcId="{1F556EFD-6F68-4E76-9A7D-529B4A7DEE2E}" destId="{750F0F41-FB01-4CA8-9B5C-EBD73981E8B1}" srcOrd="2" destOrd="0" presId="urn:microsoft.com/office/officeart/2005/8/layout/orgChart1"/>
    <dgm:cxn modelId="{0B510435-EE3C-48C5-AA37-9980F91BE5EB}" type="presParOf" srcId="{4717DCCC-2F34-4738-A342-0432F6C7B835}" destId="{C4E81A27-F523-4CD4-8DD2-D88A2213A871}" srcOrd="2" destOrd="0" presId="urn:microsoft.com/office/officeart/2005/8/layout/orgChart1"/>
    <dgm:cxn modelId="{BDD8789E-61B1-4D27-B9DE-76F4159BE92D}" type="presParOf" srcId="{C4E81A27-F523-4CD4-8DD2-D88A2213A871}" destId="{8C82466E-83FD-4ADD-9193-EEB83E9C5DEB}" srcOrd="0" destOrd="0" presId="urn:microsoft.com/office/officeart/2005/8/layout/orgChart1"/>
    <dgm:cxn modelId="{F8091758-7F5F-461B-A9A8-BC7809EAA89E}" type="presParOf" srcId="{C4E81A27-F523-4CD4-8DD2-D88A2213A871}" destId="{C23E82F9-91C7-4454-9518-E38E4C305593}" srcOrd="1" destOrd="0" presId="urn:microsoft.com/office/officeart/2005/8/layout/orgChart1"/>
    <dgm:cxn modelId="{C18AD05E-E027-49BA-B283-CEF53E67CB6F}" type="presParOf" srcId="{C23E82F9-91C7-4454-9518-E38E4C305593}" destId="{923EF7CF-4C0B-460F-8EE0-DAADACBDE606}" srcOrd="0" destOrd="0" presId="urn:microsoft.com/office/officeart/2005/8/layout/orgChart1"/>
    <dgm:cxn modelId="{BC4BC65A-F12E-46F8-8ECE-EBE5187F47B1}" type="presParOf" srcId="{923EF7CF-4C0B-460F-8EE0-DAADACBDE606}" destId="{F403B5DE-6456-4007-8B26-0A8309E63D5E}" srcOrd="0" destOrd="0" presId="urn:microsoft.com/office/officeart/2005/8/layout/orgChart1"/>
    <dgm:cxn modelId="{AC1F7FFF-1E5B-43C8-B0EB-AA22A89706B8}" type="presParOf" srcId="{923EF7CF-4C0B-460F-8EE0-DAADACBDE606}" destId="{4A845E3A-777D-4E16-A58E-1DDFAADE61BE}" srcOrd="1" destOrd="0" presId="urn:microsoft.com/office/officeart/2005/8/layout/orgChart1"/>
    <dgm:cxn modelId="{A4492473-D85F-4EEC-8D78-F404D27EE46C}" type="presParOf" srcId="{C23E82F9-91C7-4454-9518-E38E4C305593}" destId="{9317A880-6729-4906-8EAB-2ECF71BF780E}" srcOrd="1" destOrd="0" presId="urn:microsoft.com/office/officeart/2005/8/layout/orgChart1"/>
    <dgm:cxn modelId="{42BC537C-E0BA-4ED8-B2F5-11A8DC867E18}" type="presParOf" srcId="{C23E82F9-91C7-4454-9518-E38E4C305593}" destId="{F0A04642-44B9-4470-9EE1-837D3DC4F1B8}" srcOrd="2" destOrd="0" presId="urn:microsoft.com/office/officeart/2005/8/layout/orgChart1"/>
    <dgm:cxn modelId="{9C9C89C9-4057-4595-AF40-3EE6A7AE3A2F}" type="presParOf" srcId="{572478F9-AB7E-454A-BE03-B32C501842C2}" destId="{E33C9144-D1F9-4BB7-BE23-32697BBE04A5}" srcOrd="1" destOrd="0" presId="urn:microsoft.com/office/officeart/2005/8/layout/orgChart1"/>
    <dgm:cxn modelId="{66F661CA-F7D3-4F5C-8234-358FD2F79828}" type="presParOf" srcId="{E33C9144-D1F9-4BB7-BE23-32697BBE04A5}" destId="{90680476-1373-42F6-B85F-DBF18426491A}" srcOrd="0" destOrd="0" presId="urn:microsoft.com/office/officeart/2005/8/layout/orgChart1"/>
    <dgm:cxn modelId="{86A65CCC-974C-40ED-89F3-2C8BD140E65E}" type="presParOf" srcId="{90680476-1373-42F6-B85F-DBF18426491A}" destId="{09B5143C-FAFF-41C6-9A1D-47E971357813}" srcOrd="0" destOrd="0" presId="urn:microsoft.com/office/officeart/2005/8/layout/orgChart1"/>
    <dgm:cxn modelId="{98C5EF0D-E726-4D1F-87B2-C672BE088730}" type="presParOf" srcId="{90680476-1373-42F6-B85F-DBF18426491A}" destId="{24D45287-DA98-4196-8642-24CB0657F949}" srcOrd="1" destOrd="0" presId="urn:microsoft.com/office/officeart/2005/8/layout/orgChart1"/>
    <dgm:cxn modelId="{F79BE93E-0DA3-4810-8E80-FAB01FAEBCB3}" type="presParOf" srcId="{E33C9144-D1F9-4BB7-BE23-32697BBE04A5}" destId="{A6FDB705-011A-4358-8CF4-F6040AC57DF2}" srcOrd="1" destOrd="0" presId="urn:microsoft.com/office/officeart/2005/8/layout/orgChart1"/>
    <dgm:cxn modelId="{D9230E29-FE09-47C1-B09B-AE5F5BF27043}" type="presParOf" srcId="{A6FDB705-011A-4358-8CF4-F6040AC57DF2}" destId="{1A76EBA2-737B-43C5-8E10-3890E53E060A}" srcOrd="0" destOrd="0" presId="urn:microsoft.com/office/officeart/2005/8/layout/orgChart1"/>
    <dgm:cxn modelId="{EA366B0A-5C1E-45F9-9DFE-5A56E14F22CF}" type="presParOf" srcId="{A6FDB705-011A-4358-8CF4-F6040AC57DF2}" destId="{526FEA66-B240-415B-9033-7E779656718E}" srcOrd="1" destOrd="0" presId="urn:microsoft.com/office/officeart/2005/8/layout/orgChart1"/>
    <dgm:cxn modelId="{85BBE090-ECE8-4D5D-A6B7-28924B4AD93D}" type="presParOf" srcId="{526FEA66-B240-415B-9033-7E779656718E}" destId="{5A874383-6979-42C9-A786-ACE008FFA7A7}" srcOrd="0" destOrd="0" presId="urn:microsoft.com/office/officeart/2005/8/layout/orgChart1"/>
    <dgm:cxn modelId="{0BE03F39-51C7-416D-9824-5E4532502DB3}" type="presParOf" srcId="{5A874383-6979-42C9-A786-ACE008FFA7A7}" destId="{0FF78388-6CCE-417E-8F52-59349C281B21}" srcOrd="0" destOrd="0" presId="urn:microsoft.com/office/officeart/2005/8/layout/orgChart1"/>
    <dgm:cxn modelId="{DC7FD80B-EF80-406A-B179-A6A34A81E11F}" type="presParOf" srcId="{5A874383-6979-42C9-A786-ACE008FFA7A7}" destId="{6931DADA-CFE5-4199-95B0-4A567EB8A5F4}" srcOrd="1" destOrd="0" presId="urn:microsoft.com/office/officeart/2005/8/layout/orgChart1"/>
    <dgm:cxn modelId="{45BC3D74-B447-4E90-BA65-507EC0F98C20}" type="presParOf" srcId="{526FEA66-B240-415B-9033-7E779656718E}" destId="{F0BDDCEE-7D42-4068-B585-AD314CAED689}" srcOrd="1" destOrd="0" presId="urn:microsoft.com/office/officeart/2005/8/layout/orgChart1"/>
    <dgm:cxn modelId="{E269A7FC-EE6D-4B32-8550-EEF4AD56F5DE}" type="presParOf" srcId="{F0BDDCEE-7D42-4068-B585-AD314CAED689}" destId="{D6A5EAC3-DF4A-4047-995A-1AF4642472DC}" srcOrd="0" destOrd="0" presId="urn:microsoft.com/office/officeart/2005/8/layout/orgChart1"/>
    <dgm:cxn modelId="{BFD3CA8D-ED34-4210-A2E1-DFDC9C46E0E4}" type="presParOf" srcId="{F0BDDCEE-7D42-4068-B585-AD314CAED689}" destId="{97F1F96C-88D2-4BD5-9D54-20BAF02FFC74}" srcOrd="1" destOrd="0" presId="urn:microsoft.com/office/officeart/2005/8/layout/orgChart1"/>
    <dgm:cxn modelId="{13624D25-1103-45C0-970E-A1B62A492D8D}" type="presParOf" srcId="{97F1F96C-88D2-4BD5-9D54-20BAF02FFC74}" destId="{C714CE42-48B0-4AE8-87CF-21657A320A81}" srcOrd="0" destOrd="0" presId="urn:microsoft.com/office/officeart/2005/8/layout/orgChart1"/>
    <dgm:cxn modelId="{DFEFE5B7-5465-435A-A40B-D2E37EAD3C1E}" type="presParOf" srcId="{C714CE42-48B0-4AE8-87CF-21657A320A81}" destId="{196A7798-C38B-4E2F-8E2A-17BB15F150B2}" srcOrd="0" destOrd="0" presId="urn:microsoft.com/office/officeart/2005/8/layout/orgChart1"/>
    <dgm:cxn modelId="{9949EC60-0179-4EFE-BA96-F701A3A5BA07}" type="presParOf" srcId="{C714CE42-48B0-4AE8-87CF-21657A320A81}" destId="{58D618C1-9C91-4324-A6C9-A55176B24301}" srcOrd="1" destOrd="0" presId="urn:microsoft.com/office/officeart/2005/8/layout/orgChart1"/>
    <dgm:cxn modelId="{64D0CE19-15BF-4D12-9EF4-EB9C94C9D84A}" type="presParOf" srcId="{97F1F96C-88D2-4BD5-9D54-20BAF02FFC74}" destId="{7C2B66E5-D810-4DD7-9B22-044C6FB6CF8B}" srcOrd="1" destOrd="0" presId="urn:microsoft.com/office/officeart/2005/8/layout/orgChart1"/>
    <dgm:cxn modelId="{286B9551-9BA0-437B-A0E3-9CAB3D80FFCB}" type="presParOf" srcId="{7C2B66E5-D810-4DD7-9B22-044C6FB6CF8B}" destId="{B326E5A4-EB47-4E80-BB93-A9AF1C69334E}" srcOrd="0" destOrd="0" presId="urn:microsoft.com/office/officeart/2005/8/layout/orgChart1"/>
    <dgm:cxn modelId="{4EF23EBA-F34C-4550-B130-A6FF7CAA67D4}" type="presParOf" srcId="{7C2B66E5-D810-4DD7-9B22-044C6FB6CF8B}" destId="{56292A91-67CB-45EA-BB10-30667D3D62DC}" srcOrd="1" destOrd="0" presId="urn:microsoft.com/office/officeart/2005/8/layout/orgChart1"/>
    <dgm:cxn modelId="{37DD0781-6F7F-4550-95B8-08B3F8BB00E0}" type="presParOf" srcId="{56292A91-67CB-45EA-BB10-30667D3D62DC}" destId="{97032D0B-F50A-45D4-9CB9-0909A8D62867}" srcOrd="0" destOrd="0" presId="urn:microsoft.com/office/officeart/2005/8/layout/orgChart1"/>
    <dgm:cxn modelId="{6F75F1E8-6D98-4561-8910-C4F3DADBB183}" type="presParOf" srcId="{97032D0B-F50A-45D4-9CB9-0909A8D62867}" destId="{00C7DF4A-1BFC-40A4-8BBA-EE7A807E9C46}" srcOrd="0" destOrd="0" presId="urn:microsoft.com/office/officeart/2005/8/layout/orgChart1"/>
    <dgm:cxn modelId="{1D1A57EB-E0EB-485E-A402-6FF92C6393C5}" type="presParOf" srcId="{97032D0B-F50A-45D4-9CB9-0909A8D62867}" destId="{A9FB70CB-63F4-4AD5-B554-DCF8D34C7457}" srcOrd="1" destOrd="0" presId="urn:microsoft.com/office/officeart/2005/8/layout/orgChart1"/>
    <dgm:cxn modelId="{A71BC0CC-8095-47D8-A53B-C4315EBA32C2}" type="presParOf" srcId="{56292A91-67CB-45EA-BB10-30667D3D62DC}" destId="{6D2386BD-6A85-43E4-899C-F8E809490EA8}" srcOrd="1" destOrd="0" presId="urn:microsoft.com/office/officeart/2005/8/layout/orgChart1"/>
    <dgm:cxn modelId="{7AD16A76-D197-4532-9687-0B263C320AC2}" type="presParOf" srcId="{56292A91-67CB-45EA-BB10-30667D3D62DC}" destId="{F0F098FF-597F-4538-AA85-3C20AAA9A1A8}" srcOrd="2" destOrd="0" presId="urn:microsoft.com/office/officeart/2005/8/layout/orgChart1"/>
    <dgm:cxn modelId="{EB5DAACC-7F09-4B04-859E-1B2D454C21C7}" type="presParOf" srcId="{97F1F96C-88D2-4BD5-9D54-20BAF02FFC74}" destId="{51CB2762-32E0-4765-8F74-B10A7201EF24}" srcOrd="2" destOrd="0" presId="urn:microsoft.com/office/officeart/2005/8/layout/orgChart1"/>
    <dgm:cxn modelId="{120DD174-8DCC-4C6B-A91D-20572A16556F}" type="presParOf" srcId="{F0BDDCEE-7D42-4068-B585-AD314CAED689}" destId="{B7177DAF-B4B6-4989-ADF9-5FDB31AB13DB}" srcOrd="2" destOrd="0" presId="urn:microsoft.com/office/officeart/2005/8/layout/orgChart1"/>
    <dgm:cxn modelId="{3002A504-1E1A-4910-9090-17AB3A73F994}" type="presParOf" srcId="{F0BDDCEE-7D42-4068-B585-AD314CAED689}" destId="{AC89C1DE-B51D-42AB-B496-41D5A5FF734F}" srcOrd="3" destOrd="0" presId="urn:microsoft.com/office/officeart/2005/8/layout/orgChart1"/>
    <dgm:cxn modelId="{62EC5C61-B1B4-45D7-AA53-8C43BAC3D4E9}" type="presParOf" srcId="{AC89C1DE-B51D-42AB-B496-41D5A5FF734F}" destId="{FF6E7ACC-5C40-46F6-9D17-6E13C960C32D}" srcOrd="0" destOrd="0" presId="urn:microsoft.com/office/officeart/2005/8/layout/orgChart1"/>
    <dgm:cxn modelId="{925089FD-52AB-4ECD-9F58-D3041C15D1D1}" type="presParOf" srcId="{FF6E7ACC-5C40-46F6-9D17-6E13C960C32D}" destId="{7E7C3F31-A9B1-4EAC-87C8-AF94520C107D}" srcOrd="0" destOrd="0" presId="urn:microsoft.com/office/officeart/2005/8/layout/orgChart1"/>
    <dgm:cxn modelId="{5E043A63-1EDD-42E3-9342-03A57AFB0A39}" type="presParOf" srcId="{FF6E7ACC-5C40-46F6-9D17-6E13C960C32D}" destId="{FD59B1B4-58BF-4225-9D17-BE9177FF5FAF}" srcOrd="1" destOrd="0" presId="urn:microsoft.com/office/officeart/2005/8/layout/orgChart1"/>
    <dgm:cxn modelId="{82F89442-39EB-47A2-A1CA-7773F2BBA249}" type="presParOf" srcId="{AC89C1DE-B51D-42AB-B496-41D5A5FF734F}" destId="{C9AD6EE6-A4F0-4354-A866-D7A952E07CC9}" srcOrd="1" destOrd="0" presId="urn:microsoft.com/office/officeart/2005/8/layout/orgChart1"/>
    <dgm:cxn modelId="{53E41E7E-2150-4B40-B258-738D7C21F43C}" type="presParOf" srcId="{AC89C1DE-B51D-42AB-B496-41D5A5FF734F}" destId="{B8CAD220-FF26-454A-BEDA-B5C733C9C733}" srcOrd="2" destOrd="0" presId="urn:microsoft.com/office/officeart/2005/8/layout/orgChart1"/>
    <dgm:cxn modelId="{7C8199D7-5882-47BA-A0E4-D1E7A5D8E44E}" type="presParOf" srcId="{526FEA66-B240-415B-9033-7E779656718E}" destId="{6241E682-6D06-4478-BD0F-287F3E78F386}" srcOrd="2" destOrd="0" presId="urn:microsoft.com/office/officeart/2005/8/layout/orgChart1"/>
    <dgm:cxn modelId="{780C7059-6433-446E-A8E8-63DAD050D562}" type="presParOf" srcId="{E33C9144-D1F9-4BB7-BE23-32697BBE04A5}" destId="{7607BB53-8693-45F8-A864-C8FF96DA251D}" srcOrd="2" destOrd="0" presId="urn:microsoft.com/office/officeart/2005/8/layout/orgChart1"/>
    <dgm:cxn modelId="{9F39E3FB-7902-4794-AC1A-BF8929B486B7}" type="presParOf" srcId="{572478F9-AB7E-454A-BE03-B32C501842C2}" destId="{41E54C46-31B8-4518-9F7E-7AC1E30AD61A}" srcOrd="2" destOrd="0" presId="urn:microsoft.com/office/officeart/2005/8/layout/orgChart1"/>
    <dgm:cxn modelId="{07AE5C29-34E2-4BA2-88FB-959882C234F9}" type="presParOf" srcId="{41E54C46-31B8-4518-9F7E-7AC1E30AD61A}" destId="{5F26DCC8-8941-4D0C-A74B-C068DBDE98A1}" srcOrd="0" destOrd="0" presId="urn:microsoft.com/office/officeart/2005/8/layout/orgChart1"/>
    <dgm:cxn modelId="{3293B6CF-2317-4D09-8EC0-042193A3F50A}" type="presParOf" srcId="{5F26DCC8-8941-4D0C-A74B-C068DBDE98A1}" destId="{B2A1FE0B-C232-45F6-B723-782FAF464A65}" srcOrd="0" destOrd="0" presId="urn:microsoft.com/office/officeart/2005/8/layout/orgChart1"/>
    <dgm:cxn modelId="{CB170328-D111-439E-8E5D-9CD0A8753F0E}" type="presParOf" srcId="{5F26DCC8-8941-4D0C-A74B-C068DBDE98A1}" destId="{39F25FE5-2046-4311-87DC-007E2ED128DB}" srcOrd="1" destOrd="0" presId="urn:microsoft.com/office/officeart/2005/8/layout/orgChart1"/>
    <dgm:cxn modelId="{5F2E8086-105C-4EEB-9181-81CEEA0B1638}" type="presParOf" srcId="{41E54C46-31B8-4518-9F7E-7AC1E30AD61A}" destId="{14F0A331-9FEA-4C7E-A0B9-85D23AE59498}" srcOrd="1" destOrd="0" presId="urn:microsoft.com/office/officeart/2005/8/layout/orgChart1"/>
    <dgm:cxn modelId="{ED259E67-64AC-43F2-902F-74A2D9A92669}" type="presParOf" srcId="{14F0A331-9FEA-4C7E-A0B9-85D23AE59498}" destId="{2E7BB07A-4D67-43F1-9560-F576F20871CF}" srcOrd="0" destOrd="0" presId="urn:microsoft.com/office/officeart/2005/8/layout/orgChart1"/>
    <dgm:cxn modelId="{1E0C086A-7650-4839-B023-01220BFAD548}" type="presParOf" srcId="{14F0A331-9FEA-4C7E-A0B9-85D23AE59498}" destId="{87D28A1A-5F96-421B-91A9-9B8627CF201C}" srcOrd="1" destOrd="0" presId="urn:microsoft.com/office/officeart/2005/8/layout/orgChart1"/>
    <dgm:cxn modelId="{11A7EF22-83F3-400B-B66D-ADDFFB5102E6}" type="presParOf" srcId="{87D28A1A-5F96-421B-91A9-9B8627CF201C}" destId="{30B3B67E-0D84-431D-A3DB-1726D3203162}" srcOrd="0" destOrd="0" presId="urn:microsoft.com/office/officeart/2005/8/layout/orgChart1"/>
    <dgm:cxn modelId="{44F09E53-4CCC-4B4E-A063-95B48E97BDAA}" type="presParOf" srcId="{30B3B67E-0D84-431D-A3DB-1726D3203162}" destId="{7F1CCE63-B6E2-4DC5-A7C1-87574EF475E7}" srcOrd="0" destOrd="0" presId="urn:microsoft.com/office/officeart/2005/8/layout/orgChart1"/>
    <dgm:cxn modelId="{D848FD81-F625-4807-B49C-4C622B541D8F}" type="presParOf" srcId="{30B3B67E-0D84-431D-A3DB-1726D3203162}" destId="{BDCEC595-27F4-42DF-A743-EF1E893779BD}" srcOrd="1" destOrd="0" presId="urn:microsoft.com/office/officeart/2005/8/layout/orgChart1"/>
    <dgm:cxn modelId="{5046155F-2F3D-44D1-AADD-2E28D9420EAA}" type="presParOf" srcId="{87D28A1A-5F96-421B-91A9-9B8627CF201C}" destId="{1C718F60-A552-43AD-9F28-075EF9438251}" srcOrd="1" destOrd="0" presId="urn:microsoft.com/office/officeart/2005/8/layout/orgChart1"/>
    <dgm:cxn modelId="{75C7E323-586D-42BA-B28F-99A04E117323}" type="presParOf" srcId="{1C718F60-A552-43AD-9F28-075EF9438251}" destId="{8925B365-9486-449F-9BAF-F8F93A926A83}" srcOrd="0" destOrd="0" presId="urn:microsoft.com/office/officeart/2005/8/layout/orgChart1"/>
    <dgm:cxn modelId="{CE6279A6-5693-47F7-A317-71D99EA38EA4}" type="presParOf" srcId="{1C718F60-A552-43AD-9F28-075EF9438251}" destId="{EA2C7324-EFC5-448B-9DC5-4E7D88CFB37B}" srcOrd="1" destOrd="0" presId="urn:microsoft.com/office/officeart/2005/8/layout/orgChart1"/>
    <dgm:cxn modelId="{BA01063C-A7FC-4B88-8C1D-937AEE1F1D0E}" type="presParOf" srcId="{EA2C7324-EFC5-448B-9DC5-4E7D88CFB37B}" destId="{8F0E0CEC-0FE2-4C91-A388-DE87A0E8CC13}" srcOrd="0" destOrd="0" presId="urn:microsoft.com/office/officeart/2005/8/layout/orgChart1"/>
    <dgm:cxn modelId="{FB726F0C-131D-4874-BE59-D9DEFA01A38A}" type="presParOf" srcId="{8F0E0CEC-0FE2-4C91-A388-DE87A0E8CC13}" destId="{5BB4982F-9932-4629-AD29-43213E3E06AF}" srcOrd="0" destOrd="0" presId="urn:microsoft.com/office/officeart/2005/8/layout/orgChart1"/>
    <dgm:cxn modelId="{AABAF0B8-20D6-474F-A81D-47C03ECE5911}" type="presParOf" srcId="{8F0E0CEC-0FE2-4C91-A388-DE87A0E8CC13}" destId="{8DBD1CA4-7AA1-4954-9921-E605A8BAC12F}" srcOrd="1" destOrd="0" presId="urn:microsoft.com/office/officeart/2005/8/layout/orgChart1"/>
    <dgm:cxn modelId="{045BAAC8-DABF-4612-B74C-07BF37AD5559}" type="presParOf" srcId="{EA2C7324-EFC5-448B-9DC5-4E7D88CFB37B}" destId="{3B541C53-1623-4637-B834-9B9FDACA2151}" srcOrd="1" destOrd="0" presId="urn:microsoft.com/office/officeart/2005/8/layout/orgChart1"/>
    <dgm:cxn modelId="{6A985AF6-C37B-43F3-B340-7C14E20B13A6}" type="presParOf" srcId="{EA2C7324-EFC5-448B-9DC5-4E7D88CFB37B}" destId="{930BB37B-41B7-40CD-827F-856B885FA95E}" srcOrd="2" destOrd="0" presId="urn:microsoft.com/office/officeart/2005/8/layout/orgChart1"/>
    <dgm:cxn modelId="{3E0B2647-AF5B-4F22-8D3B-C976D3267DFB}" type="presParOf" srcId="{87D28A1A-5F96-421B-91A9-9B8627CF201C}" destId="{AE1C929A-CCFD-4D2F-8F94-7A06ECA3677D}" srcOrd="2" destOrd="0" presId="urn:microsoft.com/office/officeart/2005/8/layout/orgChart1"/>
    <dgm:cxn modelId="{0ECB9ABC-4BBA-4E25-BBEE-4CA0D2887365}" type="presParOf" srcId="{14F0A331-9FEA-4C7E-A0B9-85D23AE59498}" destId="{E4BB5C1F-6C60-42C4-BBBE-BE8689D04129}" srcOrd="2" destOrd="0" presId="urn:microsoft.com/office/officeart/2005/8/layout/orgChart1"/>
    <dgm:cxn modelId="{92CADC2E-575B-4F0B-8782-C02BFFF9D5B3}" type="presParOf" srcId="{14F0A331-9FEA-4C7E-A0B9-85D23AE59498}" destId="{D95669E6-632B-4617-83BD-376A03D55011}" srcOrd="3" destOrd="0" presId="urn:microsoft.com/office/officeart/2005/8/layout/orgChart1"/>
    <dgm:cxn modelId="{2AEB7824-0A68-4178-AC93-2281AC1726C3}" type="presParOf" srcId="{D95669E6-632B-4617-83BD-376A03D55011}" destId="{C544F632-CC55-4662-A98D-00BB729B83C3}" srcOrd="0" destOrd="0" presId="urn:microsoft.com/office/officeart/2005/8/layout/orgChart1"/>
    <dgm:cxn modelId="{0251943C-314A-4AEF-83DE-498C336FB241}" type="presParOf" srcId="{C544F632-CC55-4662-A98D-00BB729B83C3}" destId="{2D6A0056-8E57-43D0-9EA8-25A201248932}" srcOrd="0" destOrd="0" presId="urn:microsoft.com/office/officeart/2005/8/layout/orgChart1"/>
    <dgm:cxn modelId="{B4F756E9-8EA3-4969-9F1F-E94D5E42F9FC}" type="presParOf" srcId="{C544F632-CC55-4662-A98D-00BB729B83C3}" destId="{AE9291B8-9CD3-4DD8-9F81-13BC31EFDF93}" srcOrd="1" destOrd="0" presId="urn:microsoft.com/office/officeart/2005/8/layout/orgChart1"/>
    <dgm:cxn modelId="{98ECB352-DA2B-44CF-8FAB-48449A220870}" type="presParOf" srcId="{D95669E6-632B-4617-83BD-376A03D55011}" destId="{78339309-F63D-4065-A9D6-2B04B571180A}" srcOrd="1" destOrd="0" presId="urn:microsoft.com/office/officeart/2005/8/layout/orgChart1"/>
    <dgm:cxn modelId="{3DF1D8AA-250E-4C85-8D63-EFE931CB0BCF}" type="presParOf" srcId="{D95669E6-632B-4617-83BD-376A03D55011}" destId="{E4E26E8E-EC13-4F22-82A6-A21BC5154352}" srcOrd="2" destOrd="0" presId="urn:microsoft.com/office/officeart/2005/8/layout/orgChart1"/>
    <dgm:cxn modelId="{1D736B7A-CA43-4ADA-8CBE-1A5005017CC8}" type="presParOf" srcId="{41E54C46-31B8-4518-9F7E-7AC1E30AD61A}" destId="{9647B2F4-5CF4-4AE5-B100-8F613BF4E6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D241BC-176F-4229-AC8F-B861349824E6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s-MX"/>
        </a:p>
      </dgm:t>
    </dgm:pt>
    <dgm:pt modelId="{04D62751-9910-4319-BEB1-CF123E5BFBD6}">
      <dgm:prSet phldrT="[Text]"/>
      <dgm:spPr>
        <a:solidFill>
          <a:schemeClr val="tx2">
            <a:lumMod val="5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MX" dirty="0" smtClean="0"/>
            <a:t>Paseo de la Reforma 265 PH1 Cuauhtémoc, D.F. 06500</a:t>
          </a:r>
          <a:endParaRPr lang="es-MX" dirty="0"/>
        </a:p>
      </dgm:t>
    </dgm:pt>
    <dgm:pt modelId="{AD3D31FA-7643-4C76-805D-297D23D4A114}" type="parTrans" cxnId="{8AE8FDCD-D371-49B6-B142-1FCFE5FFA3CD}">
      <dgm:prSet/>
      <dgm:spPr/>
      <dgm:t>
        <a:bodyPr/>
        <a:lstStyle/>
        <a:p>
          <a:endParaRPr lang="es-MX"/>
        </a:p>
      </dgm:t>
    </dgm:pt>
    <dgm:pt modelId="{3B69C834-B677-4F2C-B349-533EB7E5FED3}" type="sibTrans" cxnId="{8AE8FDCD-D371-49B6-B142-1FCFE5FFA3CD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MX"/>
        </a:p>
      </dgm:t>
    </dgm:pt>
    <dgm:pt modelId="{9F659257-8994-4F42-8DF6-68FE0771840D}">
      <dgm:prSet phldrT="[Text]"/>
      <dgm:spPr>
        <a:solidFill>
          <a:schemeClr val="accent1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MX" b="1" dirty="0" err="1" smtClean="0"/>
            <a:t>GreenbergTraurig</a:t>
          </a:r>
          <a:endParaRPr lang="es-MX" b="1" dirty="0" smtClean="0"/>
        </a:p>
        <a:p>
          <a:r>
            <a:rPr lang="es-MX" dirty="0" smtClean="0"/>
            <a:t>Cd. de México</a:t>
          </a:r>
          <a:endParaRPr lang="es-MX" dirty="0"/>
        </a:p>
      </dgm:t>
    </dgm:pt>
    <dgm:pt modelId="{51E3ABB1-6A7C-4904-AEAD-EFCB2700A38E}" type="parTrans" cxnId="{F271D54E-0C70-4216-A143-BC9F6AD3D564}">
      <dgm:prSet/>
      <dgm:spPr/>
      <dgm:t>
        <a:bodyPr/>
        <a:lstStyle/>
        <a:p>
          <a:endParaRPr lang="es-MX"/>
        </a:p>
      </dgm:t>
    </dgm:pt>
    <dgm:pt modelId="{7C2EC693-5366-4EC7-A857-A9E63B1A18A8}" type="sibTrans" cxnId="{F271D54E-0C70-4216-A143-BC9F6AD3D564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MX"/>
        </a:p>
      </dgm:t>
    </dgm:pt>
    <dgm:pt modelId="{9E896962-1728-4D17-871A-B49066A3EE92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tx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MX" dirty="0" smtClean="0"/>
            <a:t>Esta Presentación fue elaborada por: </a:t>
          </a:r>
          <a:endParaRPr lang="es-MX" dirty="0"/>
        </a:p>
      </dgm:t>
    </dgm:pt>
    <dgm:pt modelId="{33D6C163-BAC1-48C3-A29F-767032471E9A}" type="parTrans" cxnId="{5E0B5B6F-E39F-4F1C-8AE7-23C90C7FFA32}">
      <dgm:prSet/>
      <dgm:spPr/>
      <dgm:t>
        <a:bodyPr/>
        <a:lstStyle/>
        <a:p>
          <a:endParaRPr lang="es-MX"/>
        </a:p>
      </dgm:t>
    </dgm:pt>
    <dgm:pt modelId="{EE6A91C8-95C0-437D-9568-2F171E240EB6}" type="sibTrans" cxnId="{5E0B5B6F-E39F-4F1C-8AE7-23C90C7FFA32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MX"/>
        </a:p>
      </dgm:t>
    </dgm:pt>
    <dgm:pt modelId="{62894948-B647-4179-972F-1B2776A1FBE0}" type="pres">
      <dgm:prSet presAssocID="{DBD241BC-176F-4229-AC8F-B861349824E6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s-MX"/>
        </a:p>
      </dgm:t>
    </dgm:pt>
    <dgm:pt modelId="{754F1910-E07D-47C7-8A3B-A9E2B9560724}" type="pres">
      <dgm:prSet presAssocID="{04D62751-9910-4319-BEB1-CF123E5BFBD6}" presName="text1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19F0FFA4-7E5B-43EF-85C2-AA4F28C86073}" type="pres">
      <dgm:prSet presAssocID="{04D62751-9910-4319-BEB1-CF123E5BFBD6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1F382D6-A003-4331-BC36-021AE7C80343}" type="pres">
      <dgm:prSet presAssocID="{04D62751-9910-4319-BEB1-CF123E5BFBD6}" presName="textaccent1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64F20F36-A139-4387-9DA5-8C875E67630C}" type="pres">
      <dgm:prSet presAssocID="{04D62751-9910-4319-BEB1-CF123E5BFBD6}" presName="accentRepeatNode" presStyleLbl="solidAlignAcc1" presStyleIdx="0" presStyleCnt="6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BF195977-0EFB-4885-B647-46C696CD5785}" type="pres">
      <dgm:prSet presAssocID="{3B69C834-B677-4F2C-B349-533EB7E5FED3}" presName="image1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D0602F61-D0C0-4AAE-B4D4-E22BA5CFF783}" type="pres">
      <dgm:prSet presAssocID="{3B69C834-B677-4F2C-B349-533EB7E5FED3}" presName="imageRepeatNode" presStyleLbl="alignAcc1" presStyleIdx="0" presStyleCnt="3"/>
      <dgm:spPr/>
      <dgm:t>
        <a:bodyPr/>
        <a:lstStyle/>
        <a:p>
          <a:endParaRPr lang="es-MX"/>
        </a:p>
      </dgm:t>
    </dgm:pt>
    <dgm:pt modelId="{E9BD4383-4350-4997-A11C-BB579F1610E6}" type="pres">
      <dgm:prSet presAssocID="{3B69C834-B677-4F2C-B349-533EB7E5FED3}" presName="imageaccent1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DF68CEEE-3B19-4AAC-A4BD-86662D4AE685}" type="pres">
      <dgm:prSet presAssocID="{3B69C834-B677-4F2C-B349-533EB7E5FED3}" presName="accentRepeatNode" presStyleLbl="solidAlignAcc1" presStyleIdx="1" presStyleCnt="6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0036748F-E6D5-4AF8-982B-6DD7B5ECC2C4}" type="pres">
      <dgm:prSet presAssocID="{9F659257-8994-4F42-8DF6-68FE0771840D}" presName="text2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7F0B5623-4F9A-46E2-BE35-32DEB58306EB}" type="pres">
      <dgm:prSet presAssocID="{9F659257-8994-4F42-8DF6-68FE0771840D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6F18179-C4E1-4F6D-A005-6677F00520F9}" type="pres">
      <dgm:prSet presAssocID="{9F659257-8994-4F42-8DF6-68FE0771840D}" presName="textaccent2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D2166B8A-79B5-4FC0-873B-A2D247939820}" type="pres">
      <dgm:prSet presAssocID="{9F659257-8994-4F42-8DF6-68FE0771840D}" presName="accentRepeatNode" presStyleLbl="solidAlignAcc1" presStyleIdx="2" presStyleCnt="6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5A517B32-B56E-4ED9-B4A5-7EB64D3B8B5E}" type="pres">
      <dgm:prSet presAssocID="{7C2EC693-5366-4EC7-A857-A9E63B1A18A8}" presName="image2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FDDA63F0-5060-4FBD-A1C3-7896DC865055}" type="pres">
      <dgm:prSet presAssocID="{7C2EC693-5366-4EC7-A857-A9E63B1A18A8}" presName="imageRepeatNode" presStyleLbl="alignAcc1" presStyleIdx="1" presStyleCnt="3"/>
      <dgm:spPr/>
      <dgm:t>
        <a:bodyPr/>
        <a:lstStyle/>
        <a:p>
          <a:endParaRPr lang="es-MX"/>
        </a:p>
      </dgm:t>
    </dgm:pt>
    <dgm:pt modelId="{E5E9BB86-B402-4EF5-A3CC-30B02EC406E3}" type="pres">
      <dgm:prSet presAssocID="{7C2EC693-5366-4EC7-A857-A9E63B1A18A8}" presName="imageaccent2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BC2249C1-BB6A-40BE-A1D9-54FCBFA88BC6}" type="pres">
      <dgm:prSet presAssocID="{7C2EC693-5366-4EC7-A857-A9E63B1A18A8}" presName="accentRepeatNode" presStyleLbl="solidAlignAcc1" presStyleIdx="3" presStyleCnt="6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4DD84F7F-2C8E-4C4F-A00E-B5CECBC2E945}" type="pres">
      <dgm:prSet presAssocID="{9E896962-1728-4D17-871A-B49066A3EE92}" presName="text3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559B42F3-8A51-4E29-9C42-8D1F73AC4F5F}" type="pres">
      <dgm:prSet presAssocID="{9E896962-1728-4D17-871A-B49066A3EE92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55FCB8A-2F0D-4221-88DD-112DEC1773A5}" type="pres">
      <dgm:prSet presAssocID="{9E896962-1728-4D17-871A-B49066A3EE92}" presName="textaccent3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41D5DA1C-73BA-4238-A5D6-79478BF336DA}" type="pres">
      <dgm:prSet presAssocID="{9E896962-1728-4D17-871A-B49066A3EE92}" presName="accentRepeatNode" presStyleLbl="solidAlignAcc1" presStyleIdx="4" presStyleCnt="6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856C0A4F-C813-46EA-9452-0462F3B2BAEE}" type="pres">
      <dgm:prSet presAssocID="{EE6A91C8-95C0-437D-9568-2F171E240EB6}" presName="image3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9A68A086-426F-403F-80C2-62496F68C3E2}" type="pres">
      <dgm:prSet presAssocID="{EE6A91C8-95C0-437D-9568-2F171E240EB6}" presName="imageRepeatNode" presStyleLbl="alignAcc1" presStyleIdx="2" presStyleCnt="3"/>
      <dgm:spPr/>
      <dgm:t>
        <a:bodyPr/>
        <a:lstStyle/>
        <a:p>
          <a:endParaRPr lang="es-MX"/>
        </a:p>
      </dgm:t>
    </dgm:pt>
    <dgm:pt modelId="{69609602-8F21-4987-8CF5-CCE11F976025}" type="pres">
      <dgm:prSet presAssocID="{EE6A91C8-95C0-437D-9568-2F171E240EB6}" presName="imageaccent3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2B7063A7-9B2F-4D4A-BEF6-37017804417E}" type="pres">
      <dgm:prSet presAssocID="{EE6A91C8-95C0-437D-9568-2F171E240EB6}" presName="accentRepeatNode" presStyleLbl="solidAlignAcc1" presStyleIdx="5" presStyleCnt="6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</dgm:ptLst>
  <dgm:cxnLst>
    <dgm:cxn modelId="{DF7EC75B-A499-4D51-89D8-409242C331DE}" type="presOf" srcId="{EE6A91C8-95C0-437D-9568-2F171E240EB6}" destId="{9A68A086-426F-403F-80C2-62496F68C3E2}" srcOrd="0" destOrd="0" presId="urn:microsoft.com/office/officeart/2008/layout/HexagonCluster"/>
    <dgm:cxn modelId="{8480E89E-94C8-46AD-80C3-34B118CB3ED8}" type="presOf" srcId="{7C2EC693-5366-4EC7-A857-A9E63B1A18A8}" destId="{FDDA63F0-5060-4FBD-A1C3-7896DC865055}" srcOrd="0" destOrd="0" presId="urn:microsoft.com/office/officeart/2008/layout/HexagonCluster"/>
    <dgm:cxn modelId="{F271D54E-0C70-4216-A143-BC9F6AD3D564}" srcId="{DBD241BC-176F-4229-AC8F-B861349824E6}" destId="{9F659257-8994-4F42-8DF6-68FE0771840D}" srcOrd="1" destOrd="0" parTransId="{51E3ABB1-6A7C-4904-AEAD-EFCB2700A38E}" sibTransId="{7C2EC693-5366-4EC7-A857-A9E63B1A18A8}"/>
    <dgm:cxn modelId="{256E562E-02DE-40DC-BAFC-C3E7D3282EF1}" type="presOf" srcId="{DBD241BC-176F-4229-AC8F-B861349824E6}" destId="{62894948-B647-4179-972F-1B2776A1FBE0}" srcOrd="0" destOrd="0" presId="urn:microsoft.com/office/officeart/2008/layout/HexagonCluster"/>
    <dgm:cxn modelId="{A352FF0A-3B87-4498-B450-A7608BB3CF3E}" type="presOf" srcId="{9E896962-1728-4D17-871A-B49066A3EE92}" destId="{559B42F3-8A51-4E29-9C42-8D1F73AC4F5F}" srcOrd="0" destOrd="0" presId="urn:microsoft.com/office/officeart/2008/layout/HexagonCluster"/>
    <dgm:cxn modelId="{48CC1EEF-7082-460E-BE9A-8348AEBCE872}" type="presOf" srcId="{3B69C834-B677-4F2C-B349-533EB7E5FED3}" destId="{D0602F61-D0C0-4AAE-B4D4-E22BA5CFF783}" srcOrd="0" destOrd="0" presId="urn:microsoft.com/office/officeart/2008/layout/HexagonCluster"/>
    <dgm:cxn modelId="{9D08D55E-9EE0-4D15-BE8B-18447CC6982E}" type="presOf" srcId="{04D62751-9910-4319-BEB1-CF123E5BFBD6}" destId="{19F0FFA4-7E5B-43EF-85C2-AA4F28C86073}" srcOrd="0" destOrd="0" presId="urn:microsoft.com/office/officeart/2008/layout/HexagonCluster"/>
    <dgm:cxn modelId="{AE59E03A-3E1B-4350-85DB-0B25FA813755}" type="presOf" srcId="{9F659257-8994-4F42-8DF6-68FE0771840D}" destId="{7F0B5623-4F9A-46E2-BE35-32DEB58306EB}" srcOrd="0" destOrd="0" presId="urn:microsoft.com/office/officeart/2008/layout/HexagonCluster"/>
    <dgm:cxn modelId="{5E0B5B6F-E39F-4F1C-8AE7-23C90C7FFA32}" srcId="{DBD241BC-176F-4229-AC8F-B861349824E6}" destId="{9E896962-1728-4D17-871A-B49066A3EE92}" srcOrd="2" destOrd="0" parTransId="{33D6C163-BAC1-48C3-A29F-767032471E9A}" sibTransId="{EE6A91C8-95C0-437D-9568-2F171E240EB6}"/>
    <dgm:cxn modelId="{8AE8FDCD-D371-49B6-B142-1FCFE5FFA3CD}" srcId="{DBD241BC-176F-4229-AC8F-B861349824E6}" destId="{04D62751-9910-4319-BEB1-CF123E5BFBD6}" srcOrd="0" destOrd="0" parTransId="{AD3D31FA-7643-4C76-805D-297D23D4A114}" sibTransId="{3B69C834-B677-4F2C-B349-533EB7E5FED3}"/>
    <dgm:cxn modelId="{A090F48B-22C5-4FFC-B332-595CAB0AD385}" type="presParOf" srcId="{62894948-B647-4179-972F-1B2776A1FBE0}" destId="{754F1910-E07D-47C7-8A3B-A9E2B9560724}" srcOrd="0" destOrd="0" presId="urn:microsoft.com/office/officeart/2008/layout/HexagonCluster"/>
    <dgm:cxn modelId="{90C98B92-D2C3-4FCA-BDBE-E0A423FBA6C7}" type="presParOf" srcId="{754F1910-E07D-47C7-8A3B-A9E2B9560724}" destId="{19F0FFA4-7E5B-43EF-85C2-AA4F28C86073}" srcOrd="0" destOrd="0" presId="urn:microsoft.com/office/officeart/2008/layout/HexagonCluster"/>
    <dgm:cxn modelId="{8F7CE5D1-F619-4156-9636-406B00A7FCCF}" type="presParOf" srcId="{62894948-B647-4179-972F-1B2776A1FBE0}" destId="{61F382D6-A003-4331-BC36-021AE7C80343}" srcOrd="1" destOrd="0" presId="urn:microsoft.com/office/officeart/2008/layout/HexagonCluster"/>
    <dgm:cxn modelId="{F0585AA1-1222-4203-979D-F4F4560AA65C}" type="presParOf" srcId="{61F382D6-A003-4331-BC36-021AE7C80343}" destId="{64F20F36-A139-4387-9DA5-8C875E67630C}" srcOrd="0" destOrd="0" presId="urn:microsoft.com/office/officeart/2008/layout/HexagonCluster"/>
    <dgm:cxn modelId="{28BEF348-3AF2-43CE-844E-1C9D685F2350}" type="presParOf" srcId="{62894948-B647-4179-972F-1B2776A1FBE0}" destId="{BF195977-0EFB-4885-B647-46C696CD5785}" srcOrd="2" destOrd="0" presId="urn:microsoft.com/office/officeart/2008/layout/HexagonCluster"/>
    <dgm:cxn modelId="{9A629B64-33C1-450A-88EE-BC5569637EF3}" type="presParOf" srcId="{BF195977-0EFB-4885-B647-46C696CD5785}" destId="{D0602F61-D0C0-4AAE-B4D4-E22BA5CFF783}" srcOrd="0" destOrd="0" presId="urn:microsoft.com/office/officeart/2008/layout/HexagonCluster"/>
    <dgm:cxn modelId="{C5AA4BF3-2A99-448C-B350-2B38B700BBF4}" type="presParOf" srcId="{62894948-B647-4179-972F-1B2776A1FBE0}" destId="{E9BD4383-4350-4997-A11C-BB579F1610E6}" srcOrd="3" destOrd="0" presId="urn:microsoft.com/office/officeart/2008/layout/HexagonCluster"/>
    <dgm:cxn modelId="{1FFA6D7C-DC41-4D2B-B215-5B162AE81F89}" type="presParOf" srcId="{E9BD4383-4350-4997-A11C-BB579F1610E6}" destId="{DF68CEEE-3B19-4AAC-A4BD-86662D4AE685}" srcOrd="0" destOrd="0" presId="urn:microsoft.com/office/officeart/2008/layout/HexagonCluster"/>
    <dgm:cxn modelId="{07F1EAF8-EBCD-4639-A32B-729E0B7CD9B1}" type="presParOf" srcId="{62894948-B647-4179-972F-1B2776A1FBE0}" destId="{0036748F-E6D5-4AF8-982B-6DD7B5ECC2C4}" srcOrd="4" destOrd="0" presId="urn:microsoft.com/office/officeart/2008/layout/HexagonCluster"/>
    <dgm:cxn modelId="{C240B7C4-5184-4502-AA9D-2FF856E2B6B3}" type="presParOf" srcId="{0036748F-E6D5-4AF8-982B-6DD7B5ECC2C4}" destId="{7F0B5623-4F9A-46E2-BE35-32DEB58306EB}" srcOrd="0" destOrd="0" presId="urn:microsoft.com/office/officeart/2008/layout/HexagonCluster"/>
    <dgm:cxn modelId="{FA8357C5-4C32-453E-8162-5B4B02B5BAC0}" type="presParOf" srcId="{62894948-B647-4179-972F-1B2776A1FBE0}" destId="{86F18179-C4E1-4F6D-A005-6677F00520F9}" srcOrd="5" destOrd="0" presId="urn:microsoft.com/office/officeart/2008/layout/HexagonCluster"/>
    <dgm:cxn modelId="{68FA79F1-23EF-41ED-9B97-68157DE05B71}" type="presParOf" srcId="{86F18179-C4E1-4F6D-A005-6677F00520F9}" destId="{D2166B8A-79B5-4FC0-873B-A2D247939820}" srcOrd="0" destOrd="0" presId="urn:microsoft.com/office/officeart/2008/layout/HexagonCluster"/>
    <dgm:cxn modelId="{70098837-4787-4E74-B027-66BE3EC3BD40}" type="presParOf" srcId="{62894948-B647-4179-972F-1B2776A1FBE0}" destId="{5A517B32-B56E-4ED9-B4A5-7EB64D3B8B5E}" srcOrd="6" destOrd="0" presId="urn:microsoft.com/office/officeart/2008/layout/HexagonCluster"/>
    <dgm:cxn modelId="{3F73B0EB-32F8-4ECF-9C0E-BDE9B99EC9B8}" type="presParOf" srcId="{5A517B32-B56E-4ED9-B4A5-7EB64D3B8B5E}" destId="{FDDA63F0-5060-4FBD-A1C3-7896DC865055}" srcOrd="0" destOrd="0" presId="urn:microsoft.com/office/officeart/2008/layout/HexagonCluster"/>
    <dgm:cxn modelId="{FC3483B3-66CD-4917-8C01-69473FE6443A}" type="presParOf" srcId="{62894948-B647-4179-972F-1B2776A1FBE0}" destId="{E5E9BB86-B402-4EF5-A3CC-30B02EC406E3}" srcOrd="7" destOrd="0" presId="urn:microsoft.com/office/officeart/2008/layout/HexagonCluster"/>
    <dgm:cxn modelId="{A6D4F275-2E11-4022-A085-EA13766289D9}" type="presParOf" srcId="{E5E9BB86-B402-4EF5-A3CC-30B02EC406E3}" destId="{BC2249C1-BB6A-40BE-A1D9-54FCBFA88BC6}" srcOrd="0" destOrd="0" presId="urn:microsoft.com/office/officeart/2008/layout/HexagonCluster"/>
    <dgm:cxn modelId="{1BC6B2F3-E33A-43F8-A343-722DD023B290}" type="presParOf" srcId="{62894948-B647-4179-972F-1B2776A1FBE0}" destId="{4DD84F7F-2C8E-4C4F-A00E-B5CECBC2E945}" srcOrd="8" destOrd="0" presId="urn:microsoft.com/office/officeart/2008/layout/HexagonCluster"/>
    <dgm:cxn modelId="{A12629CF-5F39-4512-AD95-104F68EF74A6}" type="presParOf" srcId="{4DD84F7F-2C8E-4C4F-A00E-B5CECBC2E945}" destId="{559B42F3-8A51-4E29-9C42-8D1F73AC4F5F}" srcOrd="0" destOrd="0" presId="urn:microsoft.com/office/officeart/2008/layout/HexagonCluster"/>
    <dgm:cxn modelId="{1E11E2B5-1B91-46F7-8BC1-45610AE7D467}" type="presParOf" srcId="{62894948-B647-4179-972F-1B2776A1FBE0}" destId="{F55FCB8A-2F0D-4221-88DD-112DEC1773A5}" srcOrd="9" destOrd="0" presId="urn:microsoft.com/office/officeart/2008/layout/HexagonCluster"/>
    <dgm:cxn modelId="{35E8A96E-54CA-40E3-9887-99A1EE1C4F70}" type="presParOf" srcId="{F55FCB8A-2F0D-4221-88DD-112DEC1773A5}" destId="{41D5DA1C-73BA-4238-A5D6-79478BF336DA}" srcOrd="0" destOrd="0" presId="urn:microsoft.com/office/officeart/2008/layout/HexagonCluster"/>
    <dgm:cxn modelId="{018BECDC-F48C-4F98-96D9-036749A266F5}" type="presParOf" srcId="{62894948-B647-4179-972F-1B2776A1FBE0}" destId="{856C0A4F-C813-46EA-9452-0462F3B2BAEE}" srcOrd="10" destOrd="0" presId="urn:microsoft.com/office/officeart/2008/layout/HexagonCluster"/>
    <dgm:cxn modelId="{9E3C0CCF-E9CB-44B8-87A5-9A31EEE6137E}" type="presParOf" srcId="{856C0A4F-C813-46EA-9452-0462F3B2BAEE}" destId="{9A68A086-426F-403F-80C2-62496F68C3E2}" srcOrd="0" destOrd="0" presId="urn:microsoft.com/office/officeart/2008/layout/HexagonCluster"/>
    <dgm:cxn modelId="{37638A88-8672-406D-ACBB-33D7FE07A922}" type="presParOf" srcId="{62894948-B647-4179-972F-1B2776A1FBE0}" destId="{69609602-8F21-4987-8CF5-CCE11F976025}" srcOrd="11" destOrd="0" presId="urn:microsoft.com/office/officeart/2008/layout/HexagonCluster"/>
    <dgm:cxn modelId="{D87746C3-F049-4203-A002-5E2D2B8997F5}" type="presParOf" srcId="{69609602-8F21-4987-8CF5-CCE11F976025}" destId="{2B7063A7-9B2F-4D4A-BEF6-37017804417E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&#65279;<?xml version="1.0" encoding="UTF-8" standalone="yes"?>
<Relationships xmlns="http://schemas.openxmlformats.org/package/2006/relationships">
  <Relationship Id="rId1" Type="http://schemas.openxmlformats.org/officeDocument/2006/relationships/theme" Target="../theme/theme2.xml" />
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3248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3248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F9F4D1D2-7ADA-434E-8F65-D45A77E1A33E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89063" y="1154113"/>
            <a:ext cx="41560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443333"/>
            <a:ext cx="5547360" cy="3635454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3"/>
            <a:ext cx="3004820" cy="463247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69653"/>
            <a:ext cx="3004820" cy="463247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8C766973-0A66-7C40-B8B7-AB703EAB6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28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.xml" />
  <Relationship Id="rId1" Type="http://schemas.openxmlformats.org/officeDocument/2006/relationships/notesMaster" Target="../notesMasters/notesMaster1.xml" />
</Relationships>
</file>

<file path=ppt/notesSlides/_rels/notesSlide2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.xml" />
  <Relationship Id="rId1" Type="http://schemas.openxmlformats.org/officeDocument/2006/relationships/notesMaster" Target="../notesMasters/notesMaster1.xml" />
</Relationships>
</file>

<file path=ppt/notesSlides/_rels/notesSlide3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3.xml" />
  <Relationship Id="rId1" Type="http://schemas.openxmlformats.org/officeDocument/2006/relationships/notesMaster" Target="../notesMasters/notesMaster1.xml" />
</Relationships>
</file>

<file path=ppt/notesSlides/_rels/notesSlide4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4.xml" />
  <Relationship Id="rId1" Type="http://schemas.openxmlformats.org/officeDocument/2006/relationships/notesMaster" Target="../notesMasters/notesMaster1.xml" />
</Relationships>
</file>

<file path=ppt/notesSlides/_rels/notesSlide5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5.xml" />
  <Relationship Id="rId1" Type="http://schemas.openxmlformats.org/officeDocument/2006/relationships/notesMaster" Target="../notesMasters/notesMaster1.xml" />
</Relationships>
</file>

<file path=ppt/notesSlides/_rels/notesSlide6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6.xml" />
  <Relationship Id="rId1" Type="http://schemas.openxmlformats.org/officeDocument/2006/relationships/notesMaster" Target="../notesMasters/notesMaster1.xml" />
</Relationships>
</file>

<file path=ppt/notesSlides/_rels/notesSlide7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7.xml" />
  <Relationship Id="rId1" Type="http://schemas.openxmlformats.org/officeDocument/2006/relationships/notesMaster" Target="../notesMasters/notesMaster1.xml" />
</Relationships>
</file>

<file path=ppt/notesSlides/_rels/notesSlide8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8.xml" />
  <Relationship Id="rId1" Type="http://schemas.openxmlformats.org/officeDocument/2006/relationships/notesMaster" Target="../notesMasters/notesMaster1.xml" />
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9063" y="1154113"/>
            <a:ext cx="4156075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85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11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51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83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59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5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07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29956"/>
      </p:ext>
    </p:extLst>
  </p:cSld>
  <p:clrMapOvr>
    <a:masterClrMapping/>
  </p:clrMapOvr>
</p:notes>
</file>

<file path=ppt/slideLayouts/_rels/slideLayout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2.jpg" />
  <Relationship Id="rId2" Type="http://schemas.openxmlformats.org/officeDocument/2006/relationships/image" Target="../media/image1.jpg" />
  <Relationship Id="rId1" Type="http://schemas.openxmlformats.org/officeDocument/2006/relationships/slideMaster" Target="../slideMasters/slideMaster1.xml" />
  <Relationship Id="rId4" Type="http://schemas.openxmlformats.org/officeDocument/2006/relationships/image" Target="../media/image3.png" />
</Relationships>
</file>

<file path=ppt/slideLayouts/_rels/slideLayout2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4.jpg" />
  <Relationship Id="rId1" Type="http://schemas.openxmlformats.org/officeDocument/2006/relationships/slideMaster" Target="../slideMasters/slideMaster1.xml" />
</Relationships>
</file>

<file path=ppt/slideLayouts/_rels/slideLayout3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5.jpg" />
  <Relationship Id="rId1" Type="http://schemas.openxmlformats.org/officeDocument/2006/relationships/slideMaster" Target="../slideMasters/slideMaster1.xml" />
</Relationships>
</file>

<file path=ppt/slideLayouts/_rels/slideLayout4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7.jpg" />
  <Relationship Id="rId2" Type="http://schemas.openxmlformats.org/officeDocument/2006/relationships/image" Target="../media/image6.jpg" />
  <Relationship Id="rId1" Type="http://schemas.openxmlformats.org/officeDocument/2006/relationships/slideMaster" Target="../slideMasters/slideMaster1.xml" />
  <Relationship Id="rId5" Type="http://schemas.openxmlformats.org/officeDocument/2006/relationships/image" Target="../media/image3.png" />
  <Relationship Id="rId4" Type="http://schemas.openxmlformats.org/officeDocument/2006/relationships/image" Target="../media/image2.jpg" />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850" y="2628901"/>
            <a:ext cx="6019800" cy="1609724"/>
          </a:xfrm>
        </p:spPr>
        <p:txBody>
          <a:bodyPr anchor="ctr" anchorCtr="0">
            <a:normAutofit/>
          </a:bodyPr>
          <a:lstStyle>
            <a:lvl1pPr algn="l">
              <a:defRPr sz="3200" b="0" i="0">
                <a:solidFill>
                  <a:schemeClr val="bg1"/>
                </a:solidFill>
                <a:latin typeface="Georgia" panose="02040502050405020303" pitchFamily="18" charset="0"/>
                <a:ea typeface="Georgia" panose="02040502050405020303" pitchFamily="18" charset="0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3374" y="4391025"/>
            <a:ext cx="6010276" cy="15621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="0" i="0">
                <a:solidFill>
                  <a:srgbClr val="4A4A4A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1"/>
          </p:nvPr>
        </p:nvSpPr>
        <p:spPr>
          <a:xfrm>
            <a:off x="333375" y="6356351"/>
            <a:ext cx="2057400" cy="365125"/>
          </a:xfrm>
        </p:spPr>
        <p:txBody>
          <a:bodyPr/>
          <a:lstStyle>
            <a:lvl1pPr>
              <a:defRPr b="1" cap="all" baseline="0">
                <a:solidFill>
                  <a:srgbClr val="BE9B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April 19, 2017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5695950" y="6356351"/>
            <a:ext cx="3086100" cy="365125"/>
          </a:xfrm>
        </p:spPr>
        <p:txBody>
          <a:bodyPr/>
          <a:lstStyle>
            <a:lvl1pPr algn="r">
              <a:defRPr>
                <a:solidFill>
                  <a:srgbClr val="60B1D6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www.gtlaw.com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334" y="170120"/>
            <a:ext cx="2211572" cy="999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612" y="346368"/>
            <a:ext cx="1414067" cy="647404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409700" y="2138362"/>
            <a:ext cx="6324600" cy="258127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quarter" idx="10"/>
          </p:nvPr>
        </p:nvSpPr>
        <p:spPr>
          <a:xfrm>
            <a:off x="1409700" y="2138362"/>
            <a:ext cx="6324600" cy="258127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367046"/>
            <a:ext cx="8915400" cy="14630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427" y="1687621"/>
            <a:ext cx="8535281" cy="4498605"/>
          </a:xfrm>
        </p:spPr>
        <p:txBody>
          <a:bodyPr/>
          <a:lstStyle>
            <a:lvl1pPr>
              <a:spcAft>
                <a:spcPts val="1000"/>
              </a:spcAft>
              <a:buClr>
                <a:srgbClr val="CBAF60"/>
              </a:buClr>
              <a:defRPr sz="24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  <a:lvl2pPr>
              <a:spcBef>
                <a:spcPts val="1000"/>
              </a:spcBef>
              <a:spcAft>
                <a:spcPts val="1000"/>
              </a:spcAft>
              <a:buClr>
                <a:srgbClr val="60B1D6"/>
              </a:buClr>
              <a:defRPr sz="20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2pPr>
            <a:lvl3pPr>
              <a:spcBef>
                <a:spcPts val="1000"/>
              </a:spcBef>
              <a:spcAft>
                <a:spcPts val="1000"/>
              </a:spcAft>
              <a:buClr>
                <a:srgbClr val="60B1D6"/>
              </a:buClr>
              <a:buSzPct val="100000"/>
              <a:defRPr sz="18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3pPr>
            <a:lvl4pPr>
              <a:defRPr sz="1600">
                <a:latin typeface="Arial" charset="0"/>
                <a:ea typeface="Arial" charset="0"/>
                <a:cs typeface="Arial" charset="0"/>
              </a:defRPr>
            </a:lvl4pPr>
            <a:lvl5pPr>
              <a:defRPr sz="14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1242" y="6356351"/>
            <a:ext cx="478465" cy="365125"/>
          </a:xfrm>
        </p:spPr>
        <p:txBody>
          <a:bodyPr/>
          <a:lstStyle>
            <a:lvl1pPr>
              <a:defRPr sz="900">
                <a:solidFill>
                  <a:srgbClr val="BE9B3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1376EB67-B175-C847-8B19-4349EFD926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31263" y="380340"/>
            <a:ext cx="5260064" cy="706188"/>
          </a:xfrm>
        </p:spPr>
        <p:txBody>
          <a:bodyPr anchor="b">
            <a:normAutofit/>
          </a:bodyPr>
          <a:lstStyle>
            <a:lvl1pPr algn="l">
              <a:defRPr sz="28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Date Placeholder 3"/>
          <p:cNvSpPr txBox="1">
            <a:spLocks/>
          </p:cNvSpPr>
          <p:nvPr userDrawn="1"/>
        </p:nvSpPr>
        <p:spPr>
          <a:xfrm>
            <a:off x="2452113" y="6394451"/>
            <a:ext cx="28216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sz="900" dirty="0"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sk-SK" sz="900" dirty="0" smtClean="0">
                <a:latin typeface="Arial" charset="0"/>
                <a:ea typeface="Arial" charset="0"/>
                <a:cs typeface="Arial" charset="0"/>
              </a:rPr>
              <a:t>201</a:t>
            </a:r>
            <a:r>
              <a:rPr lang="en-US" sz="900" dirty="0" smtClean="0">
                <a:latin typeface="Arial" charset="0"/>
                <a:ea typeface="Arial" charset="0"/>
                <a:cs typeface="Arial" charset="0"/>
              </a:rPr>
              <a:t>7</a:t>
            </a:r>
            <a:r>
              <a:rPr lang="sk-SK" sz="9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00" dirty="0" smtClean="0">
                <a:latin typeface="Arial" charset="0"/>
                <a:ea typeface="Arial" charset="0"/>
                <a:cs typeface="Arial" charset="0"/>
              </a:rPr>
              <a:t>Greenberg </a:t>
            </a:r>
            <a:r>
              <a:rPr lang="en-US" sz="900" dirty="0" err="1" smtClean="0">
                <a:latin typeface="Arial" charset="0"/>
                <a:ea typeface="Arial" charset="0"/>
                <a:cs typeface="Arial" charset="0"/>
              </a:rPr>
              <a:t>Traurig</a:t>
            </a:r>
            <a:r>
              <a:rPr lang="en-US" sz="900" dirty="0" smtClean="0">
                <a:latin typeface="Arial" charset="0"/>
                <a:ea typeface="Arial" charset="0"/>
                <a:cs typeface="Arial" charset="0"/>
              </a:rPr>
              <a:t>, LLP</a:t>
            </a:r>
            <a:endParaRPr lang="en-US" sz="9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70" y="6431439"/>
            <a:ext cx="2072643" cy="256032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114300" y="6251576"/>
            <a:ext cx="8915400" cy="0"/>
          </a:xfrm>
          <a:prstGeom prst="line">
            <a:avLst/>
          </a:prstGeom>
          <a:ln>
            <a:solidFill>
              <a:srgbClr val="60B1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732" y="244548"/>
            <a:ext cx="2162635" cy="9777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492" y="419585"/>
            <a:ext cx="1404974" cy="64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625495"/>
      </p:ext>
    </p:extLst>
  </p:cSld>
  <p:clrMapOvr>
    <a:masterClrMapping/>
  </p:clrMapOvr>
</p:sldLayout>
</file>

<file path=ppt/slideMasters/_rels/slideMaster1.xml.rels>&#65279;<?xml version="1.0" encoding="UTF-8" standalone="yes"?>
<Relationships xmlns="http://schemas.openxmlformats.org/package/2006/relationships">
  <Relationship Id="rId3" Type="http://schemas.openxmlformats.org/officeDocument/2006/relationships/slideLayout" Target="../slideLayouts/slideLayout3.xml" />
  <Relationship Id="rId2" Type="http://schemas.openxmlformats.org/officeDocument/2006/relationships/slideLayout" Target="../slideLayouts/slideLayout2.xml" />
  <Relationship Id="rId1" Type="http://schemas.openxmlformats.org/officeDocument/2006/relationships/slideLayout" Target="../slideLayouts/slideLayout1.xml" />
  <Relationship Id="rId5" Type="http://schemas.openxmlformats.org/officeDocument/2006/relationships/theme" Target="../theme/theme1.xml" />
  <Relationship Id="rId4" Type="http://schemas.openxmlformats.org/officeDocument/2006/relationships/slideLayout" Target="../slideLayouts/slideLayout4.xml" />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April 19,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www.gtlaw.com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6EB67-B175-C847-8B19-4349EFD92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0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.xml" />
  <Relationship Id="rId1" Type="http://schemas.openxmlformats.org/officeDocument/2006/relationships/slideLayout" Target="../slideLayouts/slideLayout1.xml" />
</Relationships>
</file>

<file path=ppt/slides/_rels/slide2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8.png" />
  <Relationship Id="rId2" Type="http://schemas.openxmlformats.org/officeDocument/2006/relationships/notesSlide" Target="../notesSlides/notesSlide2.xml" />
  <Relationship Id="rId1" Type="http://schemas.openxmlformats.org/officeDocument/2006/relationships/slideLayout" Target="../slideLayouts/slideLayout4.xml" />
  <Relationship Id="rId4" Type="http://schemas.openxmlformats.org/officeDocument/2006/relationships/image" Target="../media/image9.png" />
</Relationships>
</file>

<file path=ppt/slides/_rels/slide3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0.png" />
  <Relationship Id="rId2" Type="http://schemas.openxmlformats.org/officeDocument/2006/relationships/notesSlide" Target="../notesSlides/notesSlide3.xml" />
  <Relationship Id="rId1" Type="http://schemas.openxmlformats.org/officeDocument/2006/relationships/slideLayout" Target="../slideLayouts/slideLayout4.xml" />
  <Relationship Id="rId4" Type="http://schemas.openxmlformats.org/officeDocument/2006/relationships/hyperlink" Target="http://reports.weforum.org/global-competitiveness-report-2015-2016/economies/#economy=MEX" TargetMode="External" />
</Relationships>
</file>

<file path=ppt/slides/_rels/slide4.xml.rels>&#65279;<?xml version="1.0" encoding="UTF-8" standalone="yes"?>
<Relationships xmlns="http://schemas.openxmlformats.org/package/2006/relationships">
  <Relationship Id="rId3" Type="http://schemas.openxmlformats.org/officeDocument/2006/relationships/diagramData" Target="../diagrams/data1.xml" />
  <Relationship Id="rId7" Type="http://schemas.microsoft.com/office/2007/relationships/diagramDrawing" Target="../diagrams/drawing1.xml" />
  <Relationship Id="rId2" Type="http://schemas.openxmlformats.org/officeDocument/2006/relationships/notesSlide" Target="../notesSlides/notesSlide4.xml" />
  <Relationship Id="rId1" Type="http://schemas.openxmlformats.org/officeDocument/2006/relationships/slideLayout" Target="../slideLayouts/slideLayout4.xml" />
  <Relationship Id="rId6" Type="http://schemas.openxmlformats.org/officeDocument/2006/relationships/diagramColors" Target="../diagrams/colors1.xml" />
  <Relationship Id="rId5" Type="http://schemas.openxmlformats.org/officeDocument/2006/relationships/diagramQuickStyle" Target="../diagrams/quickStyle1.xml" />
  <Relationship Id="rId4" Type="http://schemas.openxmlformats.org/officeDocument/2006/relationships/diagramLayout" Target="../diagrams/layout1.xml" />
</Relationships>
</file>

<file path=ppt/slides/_rels/slide5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5.xml" />
  <Relationship Id="rId1" Type="http://schemas.openxmlformats.org/officeDocument/2006/relationships/slideLayout" Target="../slideLayouts/slideLayout4.xml" />
</Relationships>
</file>

<file path=ppt/slides/_rels/slide6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6.xml" />
  <Relationship Id="rId1" Type="http://schemas.openxmlformats.org/officeDocument/2006/relationships/slideLayout" Target="../slideLayouts/slideLayout4.xml" />
</Relationships>
</file>

<file path=ppt/slides/_rels/slide7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7.xml" />
  <Relationship Id="rId1" Type="http://schemas.openxmlformats.org/officeDocument/2006/relationships/slideLayout" Target="../slideLayouts/slideLayout4.xml" />
</Relationships>
</file>

<file path=ppt/slides/_rels/slide8.xml.rels>&#65279;<?xml version="1.0" encoding="UTF-8" standalone="yes"?>
<Relationships xmlns="http://schemas.openxmlformats.org/package/2006/relationships">
  <Relationship Id="rId3" Type="http://schemas.openxmlformats.org/officeDocument/2006/relationships/diagramData" Target="../diagrams/data2.xml" />
  <Relationship Id="rId7" Type="http://schemas.microsoft.com/office/2007/relationships/diagramDrawing" Target="../diagrams/drawing2.xml" />
  <Relationship Id="rId2" Type="http://schemas.openxmlformats.org/officeDocument/2006/relationships/notesSlide" Target="../notesSlides/notesSlide8.xml" />
  <Relationship Id="rId1" Type="http://schemas.openxmlformats.org/officeDocument/2006/relationships/slideLayout" Target="../slideLayouts/slideLayout2.xml" />
  <Relationship Id="rId6" Type="http://schemas.openxmlformats.org/officeDocument/2006/relationships/diagramColors" Target="../diagrams/colors2.xml" />
  <Relationship Id="rId5" Type="http://schemas.openxmlformats.org/officeDocument/2006/relationships/diagramQuickStyle" Target="../diagrams/quickStyle2.xml" />
  <Relationship Id="rId4" Type="http://schemas.openxmlformats.org/officeDocument/2006/relationships/diagramLayout" Target="../diagrams/layout2.xml" />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850" y="2628901"/>
            <a:ext cx="8660662" cy="1609724"/>
          </a:xfrm>
        </p:spPr>
        <p:txBody>
          <a:bodyPr>
            <a:normAutofit/>
          </a:bodyPr>
          <a:lstStyle/>
          <a:p>
            <a:r>
              <a:rPr lang="es-MX" dirty="0" smtClean="0"/>
              <a:t>Infraestructura 2030: Foros de Consulta.</a:t>
            </a:r>
            <a:br>
              <a:rPr lang="es-MX" dirty="0" smtClean="0"/>
            </a:br>
            <a:r>
              <a:rPr lang="es-MX" dirty="0" smtClean="0"/>
              <a:t>Hacia un Programa Nacional de Infraestructura Sostenible 2030</a:t>
            </a:r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Mesa 2: </a:t>
            </a:r>
            <a:r>
              <a:rPr lang="es-MX" dirty="0" err="1" smtClean="0"/>
              <a:t>APP’s</a:t>
            </a:r>
            <a:r>
              <a:rPr lang="es-MX" dirty="0" smtClean="0"/>
              <a:t> para el Financiamiento de la Infraestructura</a:t>
            </a:r>
            <a:endParaRPr lang="es-MX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s-MX" dirty="0" smtClean="0"/>
              <a:t>23 agosto 2017</a:t>
            </a:r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www.gtlaw.com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609850" y="6053049"/>
            <a:ext cx="616267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dirty="0" smtClean="0">
                <a:latin typeface="Arial" charset="0"/>
                <a:ea typeface="Arial" charset="0"/>
                <a:cs typeface="Arial" charset="0"/>
              </a:rPr>
              <a:t>Miguel Yturbe</a:t>
            </a:r>
            <a:r>
              <a:rPr lang="en-US" sz="1300" baseline="0" dirty="0" smtClean="0">
                <a:solidFill>
                  <a:srgbClr val="60B1D6"/>
                </a:solidFill>
                <a:latin typeface="Arial" charset="0"/>
                <a:ea typeface="Arial" charset="0"/>
                <a:cs typeface="Arial" charset="0"/>
              </a:rPr>
              <a:t>|</a:t>
            </a:r>
            <a:r>
              <a:rPr lang="en-US" sz="1300" baseline="0" dirty="0" smtClean="0">
                <a:latin typeface="Arial" charset="0"/>
                <a:ea typeface="Arial" charset="0"/>
                <a:cs typeface="Arial" charset="0"/>
              </a:rPr>
              <a:t> yturbem@gtlaw.com</a:t>
            </a:r>
            <a:r>
              <a:rPr lang="en-US" sz="1300" dirty="0" smtClean="0">
                <a:solidFill>
                  <a:srgbClr val="60B1D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00" baseline="0" dirty="0" smtClean="0">
                <a:solidFill>
                  <a:srgbClr val="60B1D6"/>
                </a:solidFill>
                <a:latin typeface="Arial" charset="0"/>
                <a:ea typeface="Arial" charset="0"/>
                <a:cs typeface="Arial" charset="0"/>
              </a:rPr>
              <a:t>| </a:t>
            </a:r>
            <a:r>
              <a:rPr lang="en-US" sz="1300" dirty="0" smtClean="0">
                <a:latin typeface="Arial" charset="0"/>
                <a:ea typeface="Arial" charset="0"/>
                <a:cs typeface="Arial" charset="0"/>
              </a:rPr>
              <a:t>+52(</a:t>
            </a:r>
            <a:r>
              <a:rPr lang="en-US" sz="1300" baseline="0" dirty="0" smtClean="0">
                <a:latin typeface="Arial" charset="0"/>
                <a:ea typeface="Arial" charset="0"/>
                <a:cs typeface="Arial" charset="0"/>
              </a:rPr>
              <a:t>55)5029.0056</a:t>
            </a:r>
            <a:endParaRPr lang="en-US" sz="13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8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EB67-B175-C847-8B19-4349EFD9266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Índice de Competitividad Global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94" y="1509233"/>
            <a:ext cx="4170616" cy="473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917" y="1626196"/>
            <a:ext cx="474345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289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4427" y="1528126"/>
            <a:ext cx="8535281" cy="4498605"/>
          </a:xfrm>
        </p:spPr>
        <p:txBody>
          <a:bodyPr>
            <a:normAutofit/>
          </a:bodyPr>
          <a:lstStyle/>
          <a:p>
            <a:pPr algn="just"/>
            <a:r>
              <a:rPr lang="es-MX" sz="1800" dirty="0" smtClean="0"/>
              <a:t>México ha progresado gracias </a:t>
            </a:r>
            <a:r>
              <a:rPr lang="es-MX" sz="1800" dirty="0"/>
              <a:t>a la mejora de la eficiencia de los mercados </a:t>
            </a:r>
            <a:r>
              <a:rPr lang="es-MX" sz="1800" dirty="0" smtClean="0"/>
              <a:t>financieros, a </a:t>
            </a:r>
            <a:r>
              <a:rPr lang="es-MX" sz="1800" dirty="0"/>
              <a:t>la sofisticación empresarial </a:t>
            </a:r>
            <a:r>
              <a:rPr lang="es-MX" sz="1800" dirty="0" smtClean="0"/>
              <a:t>y a </a:t>
            </a:r>
            <a:r>
              <a:rPr lang="es-MX" sz="1800" dirty="0"/>
              <a:t>la innovación. La competitividad del país también se beneficia de un mercado de bienes eficiente con un nivel de competencia </a:t>
            </a:r>
            <a:r>
              <a:rPr lang="es-MX" sz="1800" dirty="0" smtClean="0"/>
              <a:t>mejorado. Estos </a:t>
            </a:r>
            <a:r>
              <a:rPr lang="es-MX" sz="1800" dirty="0"/>
              <a:t>resultados indican que las reformas recientes están dando frutos, pero aún quedan retos.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EB67-B175-C847-8B19-4349EFD9266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just"/>
            <a:r>
              <a:rPr lang="es-MX" sz="2000" dirty="0" smtClean="0"/>
              <a:t>De acuerdo con el las estadísticas del Foro Económico Mundial (</a:t>
            </a:r>
            <a:r>
              <a:rPr lang="es-MX" sz="1800" i="1" dirty="0" err="1" smtClean="0"/>
              <a:t>World</a:t>
            </a:r>
            <a:r>
              <a:rPr lang="es-MX" sz="1800" i="1" dirty="0" smtClean="0"/>
              <a:t> </a:t>
            </a:r>
            <a:r>
              <a:rPr lang="es-MX" sz="1800" i="1" dirty="0" err="1" smtClean="0"/>
              <a:t>Economic</a:t>
            </a:r>
            <a:r>
              <a:rPr lang="es-MX" sz="1800" i="1" dirty="0" smtClean="0"/>
              <a:t> </a:t>
            </a:r>
            <a:r>
              <a:rPr lang="es-MX" sz="1800" i="1" dirty="0" err="1" smtClean="0"/>
              <a:t>Forum</a:t>
            </a:r>
            <a:r>
              <a:rPr lang="es-MX" sz="2000" dirty="0" smtClean="0"/>
              <a:t>):</a:t>
            </a:r>
            <a:endParaRPr lang="es-MX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554" y="2796363"/>
            <a:ext cx="4183716" cy="3432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38083" y="6432698"/>
            <a:ext cx="414728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dirty="0" smtClean="0"/>
              <a:t>Fuente</a:t>
            </a:r>
            <a:r>
              <a:rPr lang="es-MX" sz="700" dirty="0"/>
              <a:t>: </a:t>
            </a:r>
            <a:r>
              <a:rPr lang="es-MX" sz="700" dirty="0">
                <a:hlinkClick r:id="rId4"/>
              </a:rPr>
              <a:t>http://reports.weforum.org/global-competitiveness-report-2015-2016/economies/#</a:t>
            </a:r>
            <a:r>
              <a:rPr lang="es-MX" sz="700" dirty="0" smtClean="0">
                <a:hlinkClick r:id="rId4"/>
              </a:rPr>
              <a:t>economy=MEX</a:t>
            </a:r>
            <a:r>
              <a:rPr lang="es-MX" sz="700" dirty="0" smtClean="0"/>
              <a:t> </a:t>
            </a:r>
            <a:endParaRPr lang="es-MX" sz="700" dirty="0"/>
          </a:p>
        </p:txBody>
      </p:sp>
    </p:spTree>
    <p:extLst>
      <p:ext uri="{BB962C8B-B14F-4D97-AF65-F5344CB8AC3E}">
        <p14:creationId xmlns:p14="http://schemas.microsoft.com/office/powerpoint/2010/main" val="10087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EB67-B175-C847-8B19-4349EFD9266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31263" y="667431"/>
            <a:ext cx="5260064" cy="706188"/>
          </a:xfrm>
        </p:spPr>
        <p:txBody>
          <a:bodyPr>
            <a:normAutofit fontScale="90000"/>
          </a:bodyPr>
          <a:lstStyle/>
          <a:p>
            <a:pPr algn="just"/>
            <a:r>
              <a:rPr lang="es-MX" dirty="0" smtClean="0"/>
              <a:t>Las APP como alternativa de provisión de infraestructura y servicios públicos.</a:t>
            </a:r>
            <a:endParaRPr lang="es-MX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62266062"/>
              </p:ext>
            </p:extLst>
          </p:nvPr>
        </p:nvGraphicFramePr>
        <p:xfrm>
          <a:off x="563526" y="2096634"/>
          <a:ext cx="8112661" cy="4134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438150" y="1759542"/>
            <a:ext cx="8381557" cy="38222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9585" y="1526682"/>
            <a:ext cx="24447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Responsabilidad </a:t>
            </a:r>
            <a:r>
              <a:rPr lang="es-MX" sz="1400" dirty="0"/>
              <a:t> </a:t>
            </a:r>
            <a:r>
              <a:rPr lang="es-MX" sz="1400" dirty="0" smtClean="0"/>
              <a:t>Pública</a:t>
            </a:r>
            <a:endParaRPr lang="es-MX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6730985" y="1502565"/>
            <a:ext cx="24447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Responsabilidad </a:t>
            </a:r>
            <a:r>
              <a:rPr lang="es-MX" sz="1400" dirty="0"/>
              <a:t> </a:t>
            </a:r>
            <a:r>
              <a:rPr lang="es-MX" sz="1400" dirty="0" smtClean="0"/>
              <a:t>Privada</a:t>
            </a:r>
            <a:endParaRPr lang="es-MX" sz="1400" dirty="0"/>
          </a:p>
        </p:txBody>
      </p:sp>
      <p:sp>
        <p:nvSpPr>
          <p:cNvPr id="14" name="Rectangle 13"/>
          <p:cNvSpPr/>
          <p:nvPr/>
        </p:nvSpPr>
        <p:spPr>
          <a:xfrm>
            <a:off x="1123950" y="1898650"/>
            <a:ext cx="1549400" cy="6223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/>
              <a:t>Provisión tradicional del Sector Público (OPF)</a:t>
            </a:r>
            <a:endParaRPr lang="es-MX" sz="1200" b="1" dirty="0"/>
          </a:p>
        </p:txBody>
      </p:sp>
      <p:sp>
        <p:nvSpPr>
          <p:cNvPr id="18" name="Rectangle 17"/>
          <p:cNvSpPr/>
          <p:nvPr/>
        </p:nvSpPr>
        <p:spPr>
          <a:xfrm>
            <a:off x="3994150" y="1898650"/>
            <a:ext cx="1549400" cy="6223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/>
              <a:t>Asociación Público Privada (APP)</a:t>
            </a:r>
            <a:endParaRPr lang="es-MX" sz="1200" b="1" dirty="0"/>
          </a:p>
        </p:txBody>
      </p:sp>
      <p:sp>
        <p:nvSpPr>
          <p:cNvPr id="19" name="Rectangle 18"/>
          <p:cNvSpPr/>
          <p:nvPr/>
        </p:nvSpPr>
        <p:spPr>
          <a:xfrm>
            <a:off x="6584950" y="1898650"/>
            <a:ext cx="1549400" cy="6223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/>
              <a:t>Participación Privada</a:t>
            </a:r>
            <a:endParaRPr lang="es-MX" sz="1200" b="1" dirty="0"/>
          </a:p>
        </p:txBody>
      </p:sp>
    </p:spTree>
    <p:extLst>
      <p:ext uri="{BB962C8B-B14F-4D97-AF65-F5344CB8AC3E}">
        <p14:creationId xmlns:p14="http://schemas.microsoft.com/office/powerpoint/2010/main" val="103686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dirty="0" smtClean="0"/>
              <a:t>Mayor ámbito de aplicabilidad  de la Ley:</a:t>
            </a:r>
          </a:p>
          <a:p>
            <a:pPr lvl="1" algn="just"/>
            <a:r>
              <a:rPr lang="es-MX" dirty="0" smtClean="0"/>
              <a:t>De </a:t>
            </a:r>
            <a:r>
              <a:rPr lang="es-MX" dirty="0"/>
              <a:t>conformidad con el Artículo 26 de la LAPP, cualquier interesado en realizar un proyecto de APP puede presentar su propuesta a la dependencia o entidad federal encargada (las cuales se les denomina “Propuestas no Solicitada</a:t>
            </a:r>
            <a:r>
              <a:rPr lang="es-MX" dirty="0" smtClean="0"/>
              <a:t>”)</a:t>
            </a:r>
          </a:p>
          <a:p>
            <a:pPr lvl="1" algn="just"/>
            <a:r>
              <a:rPr lang="es-MX" dirty="0" smtClean="0"/>
              <a:t>Las </a:t>
            </a:r>
            <a:r>
              <a:rPr lang="es-MX" dirty="0"/>
              <a:t>dependencias y entidades están facultadas para establecer y determinar qué tipo de proyectos pueden recibir conforme a los contenidos en el Plan Nacional de Desarrollo, los programas sectoriales, institucionales, regionales y especiales, es decir, de conformidad a sus necesidades específicas de cada una de conformidad con el Artículo 26 de la LAPP y el Artículo 43 del Reglamento de la LAPP.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EB67-B175-C847-8B19-4349EFD9266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31263" y="529202"/>
            <a:ext cx="5260064" cy="706188"/>
          </a:xfrm>
        </p:spPr>
        <p:txBody>
          <a:bodyPr>
            <a:normAutofit fontScale="90000"/>
          </a:bodyPr>
          <a:lstStyle/>
          <a:p>
            <a:pPr algn="ctr"/>
            <a:r>
              <a:rPr lang="es-MX" sz="2700" dirty="0" smtClean="0"/>
              <a:t>Retos para </a:t>
            </a:r>
            <a:r>
              <a:rPr lang="es-MX" sz="2700" dirty="0"/>
              <a:t>para el Financiamiento de la </a:t>
            </a:r>
            <a:r>
              <a:rPr lang="es-MX" sz="2700" dirty="0" smtClean="0"/>
              <a:t>Infraestructura mediante </a:t>
            </a:r>
            <a:r>
              <a:rPr lang="es-MX" sz="2700" dirty="0" err="1" smtClean="0"/>
              <a:t>APP’s</a:t>
            </a:r>
            <a:r>
              <a:rPr lang="es-MX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14560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MX" dirty="0" smtClean="0"/>
              <a:t>Mayor protección a acreedores ¿Tiene el gobierno esa obligación?</a:t>
            </a:r>
          </a:p>
          <a:p>
            <a:pPr algn="just"/>
            <a:r>
              <a:rPr lang="es-MX" dirty="0" smtClean="0"/>
              <a:t>Art 2.- Ley </a:t>
            </a:r>
            <a:r>
              <a:rPr lang="es-MX" dirty="0"/>
              <a:t>de </a:t>
            </a:r>
            <a:r>
              <a:rPr lang="es-MX" dirty="0" smtClean="0"/>
              <a:t>Disciplina Financiera de las Entidades Federativas y los Municipios </a:t>
            </a:r>
          </a:p>
          <a:p>
            <a:pPr lvl="1" algn="just"/>
            <a:r>
              <a:rPr lang="es-MX" b="1" dirty="0" smtClean="0"/>
              <a:t>“Obligaciones: </a:t>
            </a:r>
            <a:r>
              <a:rPr lang="es-MX" dirty="0" smtClean="0"/>
              <a:t>los compromisos de pago a cargo de los Entes Públicos derivados de los Financiamientos y de las Asociaciones Público-Privadas.”</a:t>
            </a:r>
          </a:p>
          <a:p>
            <a:pPr algn="just"/>
            <a:r>
              <a:rPr lang="es-MX" dirty="0" smtClean="0"/>
              <a:t>¿Se debe de utilizar el crédito público del Estado para financiar las </a:t>
            </a:r>
            <a:r>
              <a:rPr lang="es-MX" dirty="0" err="1" smtClean="0"/>
              <a:t>APP’s</a:t>
            </a:r>
            <a:r>
              <a:rPr lang="es-MX" dirty="0" smtClean="0"/>
              <a:t>?</a:t>
            </a:r>
          </a:p>
          <a:p>
            <a:pPr algn="just"/>
            <a:r>
              <a:rPr lang="es-MX" dirty="0" smtClean="0"/>
              <a:t>Mayor claridad en la estructura de los Contratos de APP para establecer un esquema de protección al acreedor.</a:t>
            </a:r>
          </a:p>
          <a:p>
            <a:pPr algn="just"/>
            <a:endParaRPr lang="es-MX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EB67-B175-C847-8B19-4349EFD9266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31263" y="593000"/>
            <a:ext cx="5260064" cy="706188"/>
          </a:xfrm>
        </p:spPr>
        <p:txBody>
          <a:bodyPr>
            <a:noAutofit/>
          </a:bodyPr>
          <a:lstStyle/>
          <a:p>
            <a:pPr algn="ctr"/>
            <a:r>
              <a:rPr lang="es-MX" sz="2400" dirty="0"/>
              <a:t>Retos para para el Financiamiento de la Infraestructura mediante </a:t>
            </a:r>
            <a:r>
              <a:rPr lang="es-MX" sz="2400" dirty="0" err="1"/>
              <a:t>APP’s</a:t>
            </a:r>
            <a:r>
              <a:rPr lang="es-MX" sz="24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22318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MX" dirty="0" smtClean="0"/>
              <a:t>Es necesaria una Dependencia-Institución de seguimiento de Proyectos de </a:t>
            </a:r>
            <a:r>
              <a:rPr lang="es-MX" dirty="0" err="1" smtClean="0"/>
              <a:t>APP’s</a:t>
            </a:r>
            <a:endParaRPr lang="es-MX" dirty="0" smtClean="0"/>
          </a:p>
          <a:p>
            <a:r>
              <a:rPr lang="es-MX" dirty="0" smtClean="0"/>
              <a:t>Agencias especializadas en la valoración, estudio e implementación de proyectos de </a:t>
            </a:r>
            <a:r>
              <a:rPr lang="es-MX" dirty="0" err="1" smtClean="0"/>
              <a:t>APP’s</a:t>
            </a:r>
            <a:r>
              <a:rPr lang="es-MX" dirty="0" smtClean="0"/>
              <a:t>.</a:t>
            </a:r>
          </a:p>
          <a:p>
            <a:r>
              <a:rPr lang="es-MX" dirty="0" smtClean="0"/>
              <a:t>En México cada dependencia o entidad auto-gestiona el estudio y la implementación de las </a:t>
            </a:r>
            <a:r>
              <a:rPr lang="es-MX" dirty="0" err="1" smtClean="0"/>
              <a:t>APP’s</a:t>
            </a:r>
            <a:endParaRPr lang="es-MX" dirty="0" smtClean="0"/>
          </a:p>
          <a:p>
            <a:r>
              <a:rPr lang="es-MX" dirty="0" smtClean="0"/>
              <a:t>Muchas países  </a:t>
            </a:r>
            <a:r>
              <a:rPr lang="es-MX" dirty="0"/>
              <a:t>han desarrollado </a:t>
            </a:r>
            <a:r>
              <a:rPr lang="es-MX" dirty="0" smtClean="0"/>
              <a:t>agencias/unidades especializadas en </a:t>
            </a:r>
            <a:r>
              <a:rPr lang="es-MX" dirty="0"/>
              <a:t>analizar </a:t>
            </a:r>
            <a:r>
              <a:rPr lang="es-MX" dirty="0" smtClean="0"/>
              <a:t>los proyectos,  </a:t>
            </a:r>
            <a:r>
              <a:rPr lang="es-MX" dirty="0"/>
              <a:t>costos y observar la rentabilidad de </a:t>
            </a:r>
            <a:r>
              <a:rPr lang="es-MX" dirty="0" smtClean="0"/>
              <a:t>las </a:t>
            </a:r>
            <a:r>
              <a:rPr lang="es-MX" dirty="0" err="1" smtClean="0"/>
              <a:t>APP’s</a:t>
            </a:r>
            <a:r>
              <a:rPr lang="es-MX" dirty="0" smtClean="0"/>
              <a:t>.</a:t>
            </a:r>
            <a:endParaRPr lang="es-MX" dirty="0"/>
          </a:p>
          <a:p>
            <a:pPr lvl="1"/>
            <a:r>
              <a:rPr lang="es-MX" dirty="0" smtClean="0"/>
              <a:t>Ministerio de planeación de Asociaciones Público-Privadas (Brasil)</a:t>
            </a:r>
          </a:p>
          <a:p>
            <a:pPr lvl="1"/>
            <a:r>
              <a:rPr lang="es-MX" dirty="0" smtClean="0"/>
              <a:t>Ministerio de Obras Públicas- Coordinación de Concesiones de Obras Públicas (Chile)</a:t>
            </a:r>
          </a:p>
          <a:p>
            <a:pPr lvl="1"/>
            <a:r>
              <a:rPr lang="es-MX" dirty="0" smtClean="0"/>
              <a:t>Departamento Nacional de Planeación de Asociaciones Público-Privadas  (Colombia)</a:t>
            </a:r>
          </a:p>
          <a:p>
            <a:pPr lvl="1"/>
            <a:r>
              <a:rPr lang="es-MX" dirty="0" smtClean="0"/>
              <a:t>Comisión para la promoción de la Alianza </a:t>
            </a:r>
            <a:r>
              <a:rPr lang="es-MX" dirty="0"/>
              <a:t>Público-Privadas </a:t>
            </a:r>
            <a:r>
              <a:rPr lang="es-MX" dirty="0" smtClean="0"/>
              <a:t>(Honduras)</a:t>
            </a:r>
          </a:p>
          <a:p>
            <a:pPr lvl="1"/>
            <a:r>
              <a:rPr lang="es-MX" i="1" dirty="0" err="1" smtClean="0"/>
              <a:t>Public-Private</a:t>
            </a:r>
            <a:r>
              <a:rPr lang="es-MX" i="1" dirty="0" smtClean="0"/>
              <a:t> </a:t>
            </a:r>
            <a:r>
              <a:rPr lang="es-MX" i="1" dirty="0" err="1" smtClean="0"/>
              <a:t>Partnership</a:t>
            </a:r>
            <a:r>
              <a:rPr lang="es-MX" i="1" dirty="0" smtClean="0"/>
              <a:t> </a:t>
            </a:r>
            <a:r>
              <a:rPr lang="es-MX" i="1" dirty="0" err="1" smtClean="0"/>
              <a:t>Authority</a:t>
            </a:r>
            <a:r>
              <a:rPr lang="es-MX" i="1" dirty="0" smtClean="0"/>
              <a:t> </a:t>
            </a:r>
            <a:r>
              <a:rPr lang="es-MX" dirty="0" smtClean="0"/>
              <a:t>(Puerto Rico) </a:t>
            </a:r>
            <a:endParaRPr lang="es-MX" dirty="0"/>
          </a:p>
          <a:p>
            <a:pPr lvl="1"/>
            <a:endParaRPr lang="es-MX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EB67-B175-C847-8B19-4349EFD9266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3"/>
          <p:cNvSpPr>
            <a:spLocks noGrp="1"/>
          </p:cNvSpPr>
          <p:nvPr>
            <p:ph type="ctrTitle"/>
          </p:nvPr>
        </p:nvSpPr>
        <p:spPr>
          <a:xfrm>
            <a:off x="231263" y="593000"/>
            <a:ext cx="5260064" cy="706188"/>
          </a:xfrm>
        </p:spPr>
        <p:txBody>
          <a:bodyPr>
            <a:noAutofit/>
          </a:bodyPr>
          <a:lstStyle/>
          <a:p>
            <a:pPr algn="ctr"/>
            <a:r>
              <a:rPr lang="es-MX" sz="2400" dirty="0"/>
              <a:t>Retos para para el Financiamiento de la Infraestructura mediante </a:t>
            </a:r>
            <a:r>
              <a:rPr lang="es-MX" sz="2400" dirty="0" err="1"/>
              <a:t>APP’s</a:t>
            </a:r>
            <a:r>
              <a:rPr lang="es-MX" sz="24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73285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08909062"/>
              </p:ext>
            </p:extLst>
          </p:nvPr>
        </p:nvGraphicFramePr>
        <p:xfrm>
          <a:off x="1658677" y="499707"/>
          <a:ext cx="6390168" cy="4241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9956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Words>539</Words>
  <Application>Microsoft Office PowerPoint</Application>
  <PresentationFormat>On-screen Show (4:3)</PresentationFormat>
  <Paragraphs>58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Infraestructura 2030: Foros de Consulta. Hacia un Programa Nacional de Infraestructura Sostenible 2030</vt:lpstr>
      <vt:lpstr>Índice de Competitividad Global</vt:lpstr>
      <vt:lpstr>De acuerdo con el las estadísticas del Foro Económico Mundial (World Economic Forum):</vt:lpstr>
      <vt:lpstr>Las APP como alternativa de provisión de infraestructura y servicios públicos.</vt:lpstr>
      <vt:lpstr>Retos para para el Financiamiento de la Infraestructura mediante APP’s:</vt:lpstr>
      <vt:lpstr>Retos para para el Financiamiento de la Infraestructura mediante APP’s:</vt:lpstr>
      <vt:lpstr>Retos para para el Financiamiento de la Infraestructura mediante APP’s: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