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1" r:id="rId2"/>
    <p:sldId id="509" r:id="rId3"/>
    <p:sldId id="516" r:id="rId4"/>
    <p:sldId id="517" r:id="rId5"/>
    <p:sldId id="510" r:id="rId6"/>
    <p:sldId id="518" r:id="rId7"/>
    <p:sldId id="519" r:id="rId8"/>
    <p:sldId id="520" r:id="rId9"/>
    <p:sldId id="512" r:id="rId10"/>
    <p:sldId id="521" r:id="rId11"/>
    <p:sldId id="522" r:id="rId12"/>
    <p:sldId id="523" r:id="rId13"/>
    <p:sldId id="511" r:id="rId14"/>
    <p:sldId id="524" r:id="rId15"/>
    <p:sldId id="525" r:id="rId16"/>
    <p:sldId id="526" r:id="rId17"/>
    <p:sldId id="527" r:id="rId18"/>
    <p:sldId id="515" r:id="rId19"/>
    <p:sldId id="528" r:id="rId20"/>
    <p:sldId id="529" r:id="rId21"/>
    <p:sldId id="513" r:id="rId22"/>
  </p:sldIdLst>
  <p:sldSz cx="9144000" cy="6858000" type="letter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Alejandre" initials="AA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9B"/>
    <a:srgbClr val="0066FF"/>
    <a:srgbClr val="28ECBD"/>
    <a:srgbClr val="9933FF"/>
    <a:srgbClr val="6600CC"/>
    <a:srgbClr val="008000"/>
    <a:srgbClr val="0033CC"/>
    <a:srgbClr val="660033"/>
    <a:srgbClr val="B18007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1" autoAdjust="0"/>
    <p:restoredTop sz="94434" autoAdjust="0"/>
  </p:normalViewPr>
  <p:slideViewPr>
    <p:cSldViewPr>
      <p:cViewPr varScale="1">
        <p:scale>
          <a:sx n="65" d="100"/>
          <a:sy n="65" d="100"/>
        </p:scale>
        <p:origin x="6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146" cy="464503"/>
          </a:xfrm>
          <a:prstGeom prst="rect">
            <a:avLst/>
          </a:prstGeom>
        </p:spPr>
        <p:txBody>
          <a:bodyPr vert="horz" lIns="96238" tIns="48119" rIns="96238" bIns="4811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655" y="1"/>
            <a:ext cx="3037146" cy="464503"/>
          </a:xfrm>
          <a:prstGeom prst="rect">
            <a:avLst/>
          </a:prstGeom>
        </p:spPr>
        <p:txBody>
          <a:bodyPr vert="horz" lIns="96238" tIns="48119" rIns="96238" bIns="48119" rtlCol="0"/>
          <a:lstStyle>
            <a:lvl1pPr algn="r">
              <a:defRPr sz="1300"/>
            </a:lvl1pPr>
          </a:lstStyle>
          <a:p>
            <a:fld id="{413944D1-4D12-4E7E-A0C8-2E0ED495B1CD}" type="datetimeFigureOut">
              <a:rPr lang="es-ES" smtClean="0"/>
              <a:pPr/>
              <a:t>12/10/2017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30312"/>
            <a:ext cx="3037146" cy="464503"/>
          </a:xfrm>
          <a:prstGeom prst="rect">
            <a:avLst/>
          </a:prstGeom>
        </p:spPr>
        <p:txBody>
          <a:bodyPr vert="horz" lIns="96238" tIns="48119" rIns="96238" bIns="4811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655" y="8830312"/>
            <a:ext cx="3037146" cy="464503"/>
          </a:xfrm>
          <a:prstGeom prst="rect">
            <a:avLst/>
          </a:prstGeom>
        </p:spPr>
        <p:txBody>
          <a:bodyPr vert="horz" lIns="96238" tIns="48119" rIns="96238" bIns="48119" rtlCol="0" anchor="b"/>
          <a:lstStyle>
            <a:lvl1pPr algn="r">
              <a:defRPr sz="1300"/>
            </a:lvl1pPr>
          </a:lstStyle>
          <a:p>
            <a:fld id="{0A573643-53CF-4FA3-B1FF-63E2DA4B10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46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4" cy="465138"/>
          </a:xfrm>
          <a:prstGeom prst="rect">
            <a:avLst/>
          </a:prstGeom>
        </p:spPr>
        <p:txBody>
          <a:bodyPr vert="horz" lIns="96238" tIns="48119" rIns="96238" bIns="48119" rtlCol="0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4" cy="465138"/>
          </a:xfrm>
          <a:prstGeom prst="rect">
            <a:avLst/>
          </a:prstGeom>
        </p:spPr>
        <p:txBody>
          <a:bodyPr vert="horz" wrap="square" lIns="96238" tIns="48119" rIns="96238" bIns="4811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AAD6B37-5F71-4B11-8ABE-5B549EBAD530}" type="datetimeFigureOut">
              <a:rPr lang="es-MX"/>
              <a:pPr/>
              <a:t>12/10/2017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38" tIns="48119" rIns="96238" bIns="48119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90" y="4416428"/>
            <a:ext cx="5610225" cy="4183063"/>
          </a:xfrm>
          <a:prstGeom prst="rect">
            <a:avLst/>
          </a:prstGeom>
        </p:spPr>
        <p:txBody>
          <a:bodyPr vert="horz" wrap="square" lIns="96238" tIns="48119" rIns="96238" bIns="4811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4" cy="465138"/>
          </a:xfrm>
          <a:prstGeom prst="rect">
            <a:avLst/>
          </a:prstGeom>
        </p:spPr>
        <p:txBody>
          <a:bodyPr vert="horz" lIns="96238" tIns="48119" rIns="96238" bIns="48119" rtlCol="0" anchor="b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1" y="8829675"/>
            <a:ext cx="3038474" cy="465138"/>
          </a:xfrm>
          <a:prstGeom prst="rect">
            <a:avLst/>
          </a:prstGeom>
        </p:spPr>
        <p:txBody>
          <a:bodyPr vert="horz" wrap="square" lIns="96238" tIns="48119" rIns="96238" bIns="481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8C56F12-5CA9-4307-80F6-BAF9199636E9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513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1C23-2755-A04A-80B0-E11F9D26F54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55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1C23-2755-A04A-80B0-E11F9D26F54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1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1C23-2755-A04A-80B0-E11F9D26F54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6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6546166-7859-46AC-94E1-00EDEA063D40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0BE0A8E-9580-448D-817F-10129833D62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52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DE67D1C-902E-43E8-98D3-2609A0A60404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A318DBC-0AA9-4E57-BAB4-42A0627D94C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1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06783C0-6FCA-4F76-9604-0D4B2794E862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56B3B80-959A-497B-BDE4-77777EAE2CA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9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A653321-EC80-D44F-AE0C-8D47EC504BF3}" type="datetime1">
              <a:rPr lang="es-MX" smtClean="0"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04E475-063B-4BEB-9080-3721A8E982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71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0475340-DB07-47D6-807E-AF030C541A41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68FB0FE-19C5-42A4-A317-A1D86C0E30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72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919B7DF-7961-4BD0-9870-553C2DCAA0F9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16712FC-D16C-4DA8-BBF6-4F12D1245B3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A2FC63D-5CBC-44A4-B6A5-C77FF5C0D7EA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D42B301-DCD5-4D49-A249-8B253344C56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2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83C275-AB0F-47CD-B530-88FFF3E6FEE7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C800A5C-FB59-42F1-8BE1-4632AA62BF3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54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8E89F7F-0FB2-41C6-93BB-83EF57B885DF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CF5D36-2E70-4426-B86A-C71235B1993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50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6"/>
          <p:cNvGrpSpPr>
            <a:grpSpLocks noChangeAspect="1"/>
          </p:cNvGrpSpPr>
          <p:nvPr userDrawn="1"/>
        </p:nvGrpSpPr>
        <p:grpSpPr bwMode="auto">
          <a:xfrm>
            <a:off x="7296119" y="190834"/>
            <a:ext cx="1479264" cy="237090"/>
            <a:chOff x="-458" y="1561"/>
            <a:chExt cx="6676" cy="1070"/>
          </a:xfrm>
        </p:grpSpPr>
        <p:sp>
          <p:nvSpPr>
            <p:cNvPr id="1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-458" y="1561"/>
              <a:ext cx="667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6038" y="2234"/>
              <a:ext cx="29" cy="50"/>
            </a:xfrm>
            <a:custGeom>
              <a:avLst/>
              <a:gdLst>
                <a:gd name="T0" fmla="*/ 6 w 12"/>
                <a:gd name="T1" fmla="*/ 0 h 21"/>
                <a:gd name="T2" fmla="*/ 0 w 12"/>
                <a:gd name="T3" fmla="*/ 6 h 21"/>
                <a:gd name="T4" fmla="*/ 0 w 12"/>
                <a:gd name="T5" fmla="*/ 21 h 21"/>
                <a:gd name="T6" fmla="*/ 12 w 12"/>
                <a:gd name="T7" fmla="*/ 21 h 21"/>
                <a:gd name="T8" fmla="*/ 12 w 12"/>
                <a:gd name="T9" fmla="*/ 6 h 21"/>
                <a:gd name="T10" fmla="*/ 6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5925" y="2239"/>
              <a:ext cx="16" cy="54"/>
            </a:xfrm>
            <a:custGeom>
              <a:avLst/>
              <a:gdLst>
                <a:gd name="T0" fmla="*/ 0 w 16"/>
                <a:gd name="T1" fmla="*/ 2 h 54"/>
                <a:gd name="T2" fmla="*/ 0 w 16"/>
                <a:gd name="T3" fmla="*/ 54 h 54"/>
                <a:gd name="T4" fmla="*/ 16 w 16"/>
                <a:gd name="T5" fmla="*/ 54 h 54"/>
                <a:gd name="T6" fmla="*/ 16 w 16"/>
                <a:gd name="T7" fmla="*/ 0 h 54"/>
                <a:gd name="T8" fmla="*/ 12 w 16"/>
                <a:gd name="T9" fmla="*/ 0 h 54"/>
                <a:gd name="T10" fmla="*/ 0 w 16"/>
                <a:gd name="T11" fmla="*/ 2 h 54"/>
                <a:gd name="T12" fmla="*/ 0 w 16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4">
                  <a:moveTo>
                    <a:pt x="0" y="2"/>
                  </a:moveTo>
                  <a:lnTo>
                    <a:pt x="0" y="54"/>
                  </a:lnTo>
                  <a:lnTo>
                    <a:pt x="16" y="5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5887" y="2241"/>
              <a:ext cx="29" cy="52"/>
            </a:xfrm>
            <a:custGeom>
              <a:avLst/>
              <a:gdLst>
                <a:gd name="T0" fmla="*/ 0 w 12"/>
                <a:gd name="T1" fmla="*/ 22 h 22"/>
                <a:gd name="T2" fmla="*/ 12 w 12"/>
                <a:gd name="T3" fmla="*/ 22 h 22"/>
                <a:gd name="T4" fmla="*/ 12 w 12"/>
                <a:gd name="T5" fmla="*/ 0 h 22"/>
                <a:gd name="T6" fmla="*/ 3 w 12"/>
                <a:gd name="T7" fmla="*/ 0 h 22"/>
                <a:gd name="T8" fmla="*/ 0 w 12"/>
                <a:gd name="T9" fmla="*/ 0 h 22"/>
                <a:gd name="T10" fmla="*/ 0 w 1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reeform 10"/>
            <p:cNvSpPr>
              <a:spLocks noEditPoints="1"/>
            </p:cNvSpPr>
            <p:nvPr/>
          </p:nvSpPr>
          <p:spPr bwMode="auto">
            <a:xfrm>
              <a:off x="5155" y="1561"/>
              <a:ext cx="1063" cy="1068"/>
            </a:xfrm>
            <a:custGeom>
              <a:avLst/>
              <a:gdLst>
                <a:gd name="T0" fmla="*/ 377 w 450"/>
                <a:gd name="T1" fmla="*/ 16 h 452"/>
                <a:gd name="T2" fmla="*/ 434 w 450"/>
                <a:gd name="T3" fmla="*/ 73 h 452"/>
                <a:gd name="T4" fmla="*/ 434 w 450"/>
                <a:gd name="T5" fmla="*/ 379 h 452"/>
                <a:gd name="T6" fmla="*/ 377 w 450"/>
                <a:gd name="T7" fmla="*/ 436 h 452"/>
                <a:gd name="T8" fmla="*/ 73 w 450"/>
                <a:gd name="T9" fmla="*/ 436 h 452"/>
                <a:gd name="T10" fmla="*/ 16 w 450"/>
                <a:gd name="T11" fmla="*/ 379 h 452"/>
                <a:gd name="T12" fmla="*/ 16 w 450"/>
                <a:gd name="T13" fmla="*/ 73 h 452"/>
                <a:gd name="T14" fmla="*/ 73 w 450"/>
                <a:gd name="T15" fmla="*/ 16 h 452"/>
                <a:gd name="T16" fmla="*/ 377 w 450"/>
                <a:gd name="T17" fmla="*/ 16 h 452"/>
                <a:gd name="T18" fmla="*/ 377 w 450"/>
                <a:gd name="T19" fmla="*/ 0 h 452"/>
                <a:gd name="T20" fmla="*/ 73 w 450"/>
                <a:gd name="T21" fmla="*/ 0 h 452"/>
                <a:gd name="T22" fmla="*/ 0 w 450"/>
                <a:gd name="T23" fmla="*/ 73 h 452"/>
                <a:gd name="T24" fmla="*/ 0 w 450"/>
                <a:gd name="T25" fmla="*/ 379 h 452"/>
                <a:gd name="T26" fmla="*/ 73 w 450"/>
                <a:gd name="T27" fmla="*/ 452 h 452"/>
                <a:gd name="T28" fmla="*/ 377 w 450"/>
                <a:gd name="T29" fmla="*/ 452 h 452"/>
                <a:gd name="T30" fmla="*/ 450 w 450"/>
                <a:gd name="T31" fmla="*/ 379 h 452"/>
                <a:gd name="T32" fmla="*/ 450 w 450"/>
                <a:gd name="T33" fmla="*/ 73 h 452"/>
                <a:gd name="T34" fmla="*/ 377 w 450"/>
                <a:gd name="T35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452">
                  <a:moveTo>
                    <a:pt x="377" y="16"/>
                  </a:moveTo>
                  <a:cubicBezTo>
                    <a:pt x="409" y="16"/>
                    <a:pt x="434" y="41"/>
                    <a:pt x="434" y="7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4" y="410"/>
                    <a:pt x="409" y="436"/>
                    <a:pt x="377" y="436"/>
                  </a:cubicBezTo>
                  <a:cubicBezTo>
                    <a:pt x="73" y="436"/>
                    <a:pt x="73" y="436"/>
                    <a:pt x="73" y="436"/>
                  </a:cubicBezTo>
                  <a:cubicBezTo>
                    <a:pt x="42" y="436"/>
                    <a:pt x="16" y="410"/>
                    <a:pt x="16" y="37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41"/>
                    <a:pt x="42" y="16"/>
                    <a:pt x="73" y="16"/>
                  </a:cubicBezTo>
                  <a:cubicBezTo>
                    <a:pt x="377" y="16"/>
                    <a:pt x="377" y="16"/>
                    <a:pt x="377" y="16"/>
                  </a:cubicBezTo>
                  <a:moveTo>
                    <a:pt x="377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419"/>
                    <a:pt x="33" y="452"/>
                    <a:pt x="73" y="452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418" y="452"/>
                    <a:pt x="450" y="419"/>
                    <a:pt x="450" y="379"/>
                  </a:cubicBezTo>
                  <a:cubicBezTo>
                    <a:pt x="450" y="73"/>
                    <a:pt x="450" y="73"/>
                    <a:pt x="450" y="73"/>
                  </a:cubicBezTo>
                  <a:cubicBezTo>
                    <a:pt x="450" y="32"/>
                    <a:pt x="418" y="0"/>
                    <a:pt x="377" y="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5963" y="1762"/>
              <a:ext cx="38" cy="269"/>
            </a:xfrm>
            <a:custGeom>
              <a:avLst/>
              <a:gdLst>
                <a:gd name="T0" fmla="*/ 10 w 16"/>
                <a:gd name="T1" fmla="*/ 108 h 114"/>
                <a:gd name="T2" fmla="*/ 6 w 16"/>
                <a:gd name="T3" fmla="*/ 0 h 114"/>
                <a:gd name="T4" fmla="*/ 1 w 16"/>
                <a:gd name="T5" fmla="*/ 0 h 114"/>
                <a:gd name="T6" fmla="*/ 0 w 16"/>
                <a:gd name="T7" fmla="*/ 107 h 114"/>
                <a:gd name="T8" fmla="*/ 10 w 16"/>
                <a:gd name="T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4">
                  <a:moveTo>
                    <a:pt x="10" y="108"/>
                  </a:moveTo>
                  <a:cubicBezTo>
                    <a:pt x="10" y="108"/>
                    <a:pt x="16" y="27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3" y="69"/>
                    <a:pt x="0" y="107"/>
                  </a:cubicBezTo>
                  <a:cubicBezTo>
                    <a:pt x="4" y="114"/>
                    <a:pt x="6" y="114"/>
                    <a:pt x="10" y="108"/>
                  </a:cubicBezTo>
                </a:path>
              </a:pathLst>
            </a:custGeom>
            <a:solidFill>
              <a:srgbClr val="79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5972" y="2043"/>
              <a:ext cx="47" cy="90"/>
            </a:xfrm>
            <a:custGeom>
              <a:avLst/>
              <a:gdLst>
                <a:gd name="T0" fmla="*/ 18 w 20"/>
                <a:gd name="T1" fmla="*/ 2 h 38"/>
                <a:gd name="T2" fmla="*/ 20 w 20"/>
                <a:gd name="T3" fmla="*/ 37 h 38"/>
                <a:gd name="T4" fmla="*/ 5 w 20"/>
                <a:gd name="T5" fmla="*/ 38 h 38"/>
                <a:gd name="T6" fmla="*/ 0 w 20"/>
                <a:gd name="T7" fmla="*/ 13 h 38"/>
                <a:gd name="T8" fmla="*/ 18 w 20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8">
                  <a:moveTo>
                    <a:pt x="18" y="2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2" y="0"/>
                    <a:pt x="18" y="2"/>
                  </a:cubicBezTo>
                </a:path>
              </a:pathLst>
            </a:custGeom>
            <a:solidFill>
              <a:srgbClr val="833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5396" y="1807"/>
              <a:ext cx="28" cy="238"/>
            </a:xfrm>
            <a:custGeom>
              <a:avLst/>
              <a:gdLst>
                <a:gd name="T0" fmla="*/ 2 w 12"/>
                <a:gd name="T1" fmla="*/ 3 h 101"/>
                <a:gd name="T2" fmla="*/ 7 w 12"/>
                <a:gd name="T3" fmla="*/ 0 h 101"/>
                <a:gd name="T4" fmla="*/ 8 w 12"/>
                <a:gd name="T5" fmla="*/ 0 h 101"/>
                <a:gd name="T6" fmla="*/ 12 w 12"/>
                <a:gd name="T7" fmla="*/ 3 h 101"/>
                <a:gd name="T8" fmla="*/ 10 w 12"/>
                <a:gd name="T9" fmla="*/ 98 h 101"/>
                <a:gd name="T10" fmla="*/ 5 w 12"/>
                <a:gd name="T11" fmla="*/ 101 h 101"/>
                <a:gd name="T12" fmla="*/ 4 w 12"/>
                <a:gd name="T13" fmla="*/ 101 h 101"/>
                <a:gd name="T14" fmla="*/ 0 w 12"/>
                <a:gd name="T15" fmla="*/ 98 h 101"/>
                <a:gd name="T16" fmla="*/ 2 w 12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1">
                  <a:moveTo>
                    <a:pt x="2" y="3"/>
                  </a:moveTo>
                  <a:cubicBezTo>
                    <a:pt x="2" y="1"/>
                    <a:pt x="4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100"/>
                    <a:pt x="7" y="101"/>
                    <a:pt x="5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2" y="101"/>
                    <a:pt x="0" y="100"/>
                    <a:pt x="0" y="98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reeform 14"/>
            <p:cNvSpPr>
              <a:spLocks noEditPoints="1"/>
            </p:cNvSpPr>
            <p:nvPr/>
          </p:nvSpPr>
          <p:spPr bwMode="auto">
            <a:xfrm>
              <a:off x="5391" y="1802"/>
              <a:ext cx="38" cy="248"/>
            </a:xfrm>
            <a:custGeom>
              <a:avLst/>
              <a:gdLst>
                <a:gd name="T0" fmla="*/ 6 w 16"/>
                <a:gd name="T1" fmla="*/ 105 h 105"/>
                <a:gd name="T2" fmla="*/ 1 w 16"/>
                <a:gd name="T3" fmla="*/ 103 h 105"/>
                <a:gd name="T4" fmla="*/ 0 w 16"/>
                <a:gd name="T5" fmla="*/ 100 h 105"/>
                <a:gd name="T6" fmla="*/ 3 w 16"/>
                <a:gd name="T7" fmla="*/ 5 h 105"/>
                <a:gd name="T8" fmla="*/ 9 w 16"/>
                <a:gd name="T9" fmla="*/ 0 h 105"/>
                <a:gd name="T10" fmla="*/ 10 w 16"/>
                <a:gd name="T11" fmla="*/ 0 h 105"/>
                <a:gd name="T12" fmla="*/ 15 w 16"/>
                <a:gd name="T13" fmla="*/ 2 h 105"/>
                <a:gd name="T14" fmla="*/ 16 w 16"/>
                <a:gd name="T15" fmla="*/ 5 h 105"/>
                <a:gd name="T16" fmla="*/ 13 w 16"/>
                <a:gd name="T17" fmla="*/ 100 h 105"/>
                <a:gd name="T18" fmla="*/ 7 w 16"/>
                <a:gd name="T19" fmla="*/ 105 h 105"/>
                <a:gd name="T20" fmla="*/ 6 w 16"/>
                <a:gd name="T21" fmla="*/ 105 h 105"/>
                <a:gd name="T22" fmla="*/ 10 w 16"/>
                <a:gd name="T23" fmla="*/ 4 h 105"/>
                <a:gd name="T24" fmla="*/ 9 w 16"/>
                <a:gd name="T25" fmla="*/ 4 h 105"/>
                <a:gd name="T26" fmla="*/ 6 w 16"/>
                <a:gd name="T27" fmla="*/ 5 h 105"/>
                <a:gd name="T28" fmla="*/ 3 w 16"/>
                <a:gd name="T29" fmla="*/ 100 h 105"/>
                <a:gd name="T30" fmla="*/ 6 w 16"/>
                <a:gd name="T31" fmla="*/ 101 h 105"/>
                <a:gd name="T32" fmla="*/ 6 w 16"/>
                <a:gd name="T33" fmla="*/ 103 h 105"/>
                <a:gd name="T34" fmla="*/ 6 w 16"/>
                <a:gd name="T35" fmla="*/ 101 h 105"/>
                <a:gd name="T36" fmla="*/ 7 w 16"/>
                <a:gd name="T37" fmla="*/ 101 h 105"/>
                <a:gd name="T38" fmla="*/ 10 w 16"/>
                <a:gd name="T39" fmla="*/ 100 h 105"/>
                <a:gd name="T40" fmla="*/ 13 w 16"/>
                <a:gd name="T41" fmla="*/ 5 h 105"/>
                <a:gd name="T42" fmla="*/ 10 w 16"/>
                <a:gd name="T43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05">
                  <a:moveTo>
                    <a:pt x="6" y="105"/>
                  </a:moveTo>
                  <a:cubicBezTo>
                    <a:pt x="4" y="105"/>
                    <a:pt x="2" y="104"/>
                    <a:pt x="1" y="10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5" y="1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3" y="103"/>
                    <a:pt x="11" y="105"/>
                    <a:pt x="7" y="105"/>
                  </a:cubicBezTo>
                  <a:cubicBezTo>
                    <a:pt x="6" y="105"/>
                    <a:pt x="6" y="105"/>
                    <a:pt x="6" y="105"/>
                  </a:cubicBezTo>
                  <a:moveTo>
                    <a:pt x="10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1"/>
                    <a:pt x="4" y="101"/>
                    <a:pt x="6" y="101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9" y="101"/>
                    <a:pt x="10" y="100"/>
                    <a:pt x="10" y="10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4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5393" y="1837"/>
              <a:ext cx="133" cy="15"/>
            </a:xfrm>
            <a:custGeom>
              <a:avLst/>
              <a:gdLst>
                <a:gd name="T0" fmla="*/ 0 w 56"/>
                <a:gd name="T1" fmla="*/ 3 h 6"/>
                <a:gd name="T2" fmla="*/ 3 w 56"/>
                <a:gd name="T3" fmla="*/ 0 h 6"/>
                <a:gd name="T4" fmla="*/ 53 w 56"/>
                <a:gd name="T5" fmla="*/ 0 h 6"/>
                <a:gd name="T6" fmla="*/ 56 w 56"/>
                <a:gd name="T7" fmla="*/ 3 h 6"/>
                <a:gd name="T8" fmla="*/ 53 w 56"/>
                <a:gd name="T9" fmla="*/ 6 h 6"/>
                <a:gd name="T10" fmla="*/ 3 w 56"/>
                <a:gd name="T11" fmla="*/ 6 h 6"/>
                <a:gd name="T12" fmla="*/ 0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4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16"/>
            <p:cNvSpPr>
              <a:spLocks noEditPoints="1"/>
            </p:cNvSpPr>
            <p:nvPr/>
          </p:nvSpPr>
          <p:spPr bwMode="auto">
            <a:xfrm>
              <a:off x="5389" y="1833"/>
              <a:ext cx="141" cy="23"/>
            </a:xfrm>
            <a:custGeom>
              <a:avLst/>
              <a:gdLst>
                <a:gd name="T0" fmla="*/ 5 w 60"/>
                <a:gd name="T1" fmla="*/ 10 h 10"/>
                <a:gd name="T2" fmla="*/ 0 w 60"/>
                <a:gd name="T3" fmla="*/ 5 h 10"/>
                <a:gd name="T4" fmla="*/ 2 w 60"/>
                <a:gd name="T5" fmla="*/ 2 h 10"/>
                <a:gd name="T6" fmla="*/ 5 w 60"/>
                <a:gd name="T7" fmla="*/ 0 h 10"/>
                <a:gd name="T8" fmla="*/ 55 w 60"/>
                <a:gd name="T9" fmla="*/ 0 h 10"/>
                <a:gd name="T10" fmla="*/ 60 w 60"/>
                <a:gd name="T11" fmla="*/ 5 h 10"/>
                <a:gd name="T12" fmla="*/ 59 w 60"/>
                <a:gd name="T13" fmla="*/ 8 h 10"/>
                <a:gd name="T14" fmla="*/ 55 w 60"/>
                <a:gd name="T15" fmla="*/ 10 h 10"/>
                <a:gd name="T16" fmla="*/ 5 w 60"/>
                <a:gd name="T17" fmla="*/ 10 h 10"/>
                <a:gd name="T18" fmla="*/ 55 w 60"/>
                <a:gd name="T19" fmla="*/ 3 h 10"/>
                <a:gd name="T20" fmla="*/ 5 w 60"/>
                <a:gd name="T21" fmla="*/ 3 h 10"/>
                <a:gd name="T22" fmla="*/ 4 w 60"/>
                <a:gd name="T23" fmla="*/ 4 h 10"/>
                <a:gd name="T24" fmla="*/ 4 w 60"/>
                <a:gd name="T25" fmla="*/ 5 h 10"/>
                <a:gd name="T26" fmla="*/ 5 w 60"/>
                <a:gd name="T27" fmla="*/ 6 h 10"/>
                <a:gd name="T28" fmla="*/ 5 w 60"/>
                <a:gd name="T29" fmla="*/ 8 h 10"/>
                <a:gd name="T30" fmla="*/ 5 w 60"/>
                <a:gd name="T31" fmla="*/ 6 h 10"/>
                <a:gd name="T32" fmla="*/ 55 w 60"/>
                <a:gd name="T33" fmla="*/ 6 h 10"/>
                <a:gd name="T34" fmla="*/ 56 w 60"/>
                <a:gd name="T35" fmla="*/ 6 h 10"/>
                <a:gd name="T36" fmla="*/ 57 w 60"/>
                <a:gd name="T37" fmla="*/ 5 h 10"/>
                <a:gd name="T38" fmla="*/ 55 w 60"/>
                <a:gd name="T3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6"/>
                    <a:pt x="60" y="7"/>
                    <a:pt x="59" y="8"/>
                  </a:cubicBezTo>
                  <a:cubicBezTo>
                    <a:pt x="58" y="9"/>
                    <a:pt x="56" y="10"/>
                    <a:pt x="5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5"/>
                  </a:cubicBezTo>
                  <a:lnTo>
                    <a:pt x="5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5481" y="1821"/>
              <a:ext cx="75" cy="38"/>
            </a:xfrm>
            <a:custGeom>
              <a:avLst/>
              <a:gdLst>
                <a:gd name="T0" fmla="*/ 0 w 32"/>
                <a:gd name="T1" fmla="*/ 15 h 16"/>
                <a:gd name="T2" fmla="*/ 17 w 32"/>
                <a:gd name="T3" fmla="*/ 0 h 16"/>
                <a:gd name="T4" fmla="*/ 32 w 32"/>
                <a:gd name="T5" fmla="*/ 16 h 16"/>
                <a:gd name="T6" fmla="*/ 0 w 3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0" y="15"/>
                  </a:moveTo>
                  <a:cubicBezTo>
                    <a:pt x="0" y="6"/>
                    <a:pt x="8" y="0"/>
                    <a:pt x="17" y="0"/>
                  </a:cubicBezTo>
                  <a:cubicBezTo>
                    <a:pt x="26" y="1"/>
                    <a:pt x="32" y="8"/>
                    <a:pt x="32" y="1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9" name="Freeform 18"/>
            <p:cNvSpPr>
              <a:spLocks noEditPoints="1"/>
            </p:cNvSpPr>
            <p:nvPr/>
          </p:nvSpPr>
          <p:spPr bwMode="auto">
            <a:xfrm>
              <a:off x="5476" y="1818"/>
              <a:ext cx="85" cy="45"/>
            </a:xfrm>
            <a:custGeom>
              <a:avLst/>
              <a:gdLst>
                <a:gd name="T0" fmla="*/ 36 w 36"/>
                <a:gd name="T1" fmla="*/ 19 h 19"/>
                <a:gd name="T2" fmla="*/ 0 w 36"/>
                <a:gd name="T3" fmla="*/ 17 h 19"/>
                <a:gd name="T4" fmla="*/ 0 w 36"/>
                <a:gd name="T5" fmla="*/ 16 h 19"/>
                <a:gd name="T6" fmla="*/ 18 w 36"/>
                <a:gd name="T7" fmla="*/ 0 h 19"/>
                <a:gd name="T8" fmla="*/ 19 w 36"/>
                <a:gd name="T9" fmla="*/ 0 h 19"/>
                <a:gd name="T10" fmla="*/ 32 w 36"/>
                <a:gd name="T11" fmla="*/ 5 h 19"/>
                <a:gd name="T12" fmla="*/ 36 w 36"/>
                <a:gd name="T13" fmla="*/ 17 h 19"/>
                <a:gd name="T14" fmla="*/ 36 w 36"/>
                <a:gd name="T15" fmla="*/ 19 h 19"/>
                <a:gd name="T16" fmla="*/ 4 w 36"/>
                <a:gd name="T17" fmla="*/ 14 h 19"/>
                <a:gd name="T18" fmla="*/ 32 w 36"/>
                <a:gd name="T19" fmla="*/ 15 h 19"/>
                <a:gd name="T20" fmla="*/ 29 w 36"/>
                <a:gd name="T21" fmla="*/ 8 h 19"/>
                <a:gd name="T22" fmla="*/ 19 w 36"/>
                <a:gd name="T23" fmla="*/ 3 h 19"/>
                <a:gd name="T24" fmla="*/ 18 w 36"/>
                <a:gd name="T25" fmla="*/ 3 h 19"/>
                <a:gd name="T26" fmla="*/ 4 w 36"/>
                <a:gd name="T2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9">
                  <a:moveTo>
                    <a:pt x="36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7"/>
                    <a:pt x="9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2"/>
                    <a:pt x="32" y="5"/>
                  </a:cubicBezTo>
                  <a:cubicBezTo>
                    <a:pt x="34" y="9"/>
                    <a:pt x="36" y="13"/>
                    <a:pt x="36" y="17"/>
                  </a:cubicBezTo>
                  <a:cubicBezTo>
                    <a:pt x="36" y="19"/>
                    <a:pt x="36" y="19"/>
                    <a:pt x="36" y="19"/>
                  </a:cubicBezTo>
                  <a:moveTo>
                    <a:pt x="4" y="14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2"/>
                    <a:pt x="31" y="10"/>
                    <a:pt x="29" y="8"/>
                  </a:cubicBezTo>
                  <a:cubicBezTo>
                    <a:pt x="26" y="5"/>
                    <a:pt x="23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5" y="8"/>
                    <a:pt x="4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5481" y="1854"/>
              <a:ext cx="75" cy="33"/>
            </a:xfrm>
            <a:custGeom>
              <a:avLst/>
              <a:gdLst>
                <a:gd name="T0" fmla="*/ 32 w 32"/>
                <a:gd name="T1" fmla="*/ 0 h 14"/>
                <a:gd name="T2" fmla="*/ 16 w 32"/>
                <a:gd name="T3" fmla="*/ 14 h 14"/>
                <a:gd name="T4" fmla="*/ 0 w 32"/>
                <a:gd name="T5" fmla="*/ 0 h 14"/>
                <a:gd name="T6" fmla="*/ 32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32" y="8"/>
                    <a:pt x="25" y="14"/>
                    <a:pt x="16" y="14"/>
                  </a:cubicBezTo>
                  <a:cubicBezTo>
                    <a:pt x="7" y="14"/>
                    <a:pt x="0" y="8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BC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1" name="Freeform 20"/>
            <p:cNvSpPr>
              <a:spLocks noEditPoints="1"/>
            </p:cNvSpPr>
            <p:nvPr/>
          </p:nvSpPr>
          <p:spPr bwMode="auto">
            <a:xfrm>
              <a:off x="5478" y="1852"/>
              <a:ext cx="83" cy="37"/>
            </a:xfrm>
            <a:custGeom>
              <a:avLst/>
              <a:gdLst>
                <a:gd name="T0" fmla="*/ 17 w 35"/>
                <a:gd name="T1" fmla="*/ 16 h 16"/>
                <a:gd name="T2" fmla="*/ 17 w 35"/>
                <a:gd name="T3" fmla="*/ 16 h 16"/>
                <a:gd name="T4" fmla="*/ 0 w 35"/>
                <a:gd name="T5" fmla="*/ 1 h 16"/>
                <a:gd name="T6" fmla="*/ 0 w 35"/>
                <a:gd name="T7" fmla="*/ 0 h 16"/>
                <a:gd name="T8" fmla="*/ 35 w 35"/>
                <a:gd name="T9" fmla="*/ 0 h 16"/>
                <a:gd name="T10" fmla="*/ 35 w 35"/>
                <a:gd name="T11" fmla="*/ 1 h 16"/>
                <a:gd name="T12" fmla="*/ 17 w 35"/>
                <a:gd name="T13" fmla="*/ 16 h 16"/>
                <a:gd name="T14" fmla="*/ 3 w 35"/>
                <a:gd name="T15" fmla="*/ 3 h 16"/>
                <a:gd name="T16" fmla="*/ 17 w 35"/>
                <a:gd name="T17" fmla="*/ 13 h 16"/>
                <a:gd name="T18" fmla="*/ 17 w 35"/>
                <a:gd name="T19" fmla="*/ 15 h 16"/>
                <a:gd name="T20" fmla="*/ 17 w 35"/>
                <a:gd name="T21" fmla="*/ 13 h 16"/>
                <a:gd name="T22" fmla="*/ 31 w 35"/>
                <a:gd name="T23" fmla="*/ 3 h 16"/>
                <a:gd name="T24" fmla="*/ 3 w 35"/>
                <a:gd name="T2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6"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7" y="16"/>
                    <a:pt x="0" y="1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0"/>
                    <a:pt x="27" y="16"/>
                    <a:pt x="17" y="16"/>
                  </a:cubicBezTo>
                  <a:moveTo>
                    <a:pt x="3" y="3"/>
                  </a:moveTo>
                  <a:cubicBezTo>
                    <a:pt x="4" y="9"/>
                    <a:pt x="10" y="13"/>
                    <a:pt x="17" y="1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4" y="13"/>
                    <a:pt x="30" y="9"/>
                    <a:pt x="31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Rectangle 21"/>
            <p:cNvSpPr>
              <a:spLocks noChangeArrowheads="1"/>
            </p:cNvSpPr>
            <p:nvPr/>
          </p:nvSpPr>
          <p:spPr bwMode="auto">
            <a:xfrm>
              <a:off x="5424" y="1842"/>
              <a:ext cx="64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5419" y="1837"/>
              <a:ext cx="74" cy="17"/>
            </a:xfrm>
            <a:custGeom>
              <a:avLst/>
              <a:gdLst>
                <a:gd name="T0" fmla="*/ 0 w 74"/>
                <a:gd name="T1" fmla="*/ 17 h 17"/>
                <a:gd name="T2" fmla="*/ 0 w 74"/>
                <a:gd name="T3" fmla="*/ 3 h 17"/>
                <a:gd name="T4" fmla="*/ 74 w 74"/>
                <a:gd name="T5" fmla="*/ 0 h 17"/>
                <a:gd name="T6" fmla="*/ 74 w 74"/>
                <a:gd name="T7" fmla="*/ 17 h 17"/>
                <a:gd name="T8" fmla="*/ 0 w 7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7">
                  <a:moveTo>
                    <a:pt x="0" y="17"/>
                  </a:moveTo>
                  <a:lnTo>
                    <a:pt x="0" y="3"/>
                  </a:lnTo>
                  <a:lnTo>
                    <a:pt x="74" y="0"/>
                  </a:lnTo>
                  <a:lnTo>
                    <a:pt x="7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Oval 23"/>
            <p:cNvSpPr>
              <a:spLocks noChangeArrowheads="1"/>
            </p:cNvSpPr>
            <p:nvPr/>
          </p:nvSpPr>
          <p:spPr bwMode="auto">
            <a:xfrm>
              <a:off x="5519" y="1863"/>
              <a:ext cx="28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24"/>
            <p:cNvSpPr>
              <a:spLocks noEditPoints="1"/>
            </p:cNvSpPr>
            <p:nvPr/>
          </p:nvSpPr>
          <p:spPr bwMode="auto">
            <a:xfrm>
              <a:off x="5516" y="1861"/>
              <a:ext cx="36" cy="19"/>
            </a:xfrm>
            <a:custGeom>
              <a:avLst/>
              <a:gdLst>
                <a:gd name="T0" fmla="*/ 7 w 15"/>
                <a:gd name="T1" fmla="*/ 8 h 8"/>
                <a:gd name="T2" fmla="*/ 0 w 15"/>
                <a:gd name="T3" fmla="*/ 6 h 8"/>
                <a:gd name="T4" fmla="*/ 0 w 15"/>
                <a:gd name="T5" fmla="*/ 4 h 8"/>
                <a:gd name="T6" fmla="*/ 7 w 15"/>
                <a:gd name="T7" fmla="*/ 0 h 8"/>
                <a:gd name="T8" fmla="*/ 14 w 15"/>
                <a:gd name="T9" fmla="*/ 2 h 8"/>
                <a:gd name="T10" fmla="*/ 15 w 15"/>
                <a:gd name="T11" fmla="*/ 4 h 8"/>
                <a:gd name="T12" fmla="*/ 7 w 15"/>
                <a:gd name="T13" fmla="*/ 8 h 8"/>
                <a:gd name="T14" fmla="*/ 7 w 15"/>
                <a:gd name="T15" fmla="*/ 8 h 8"/>
                <a:gd name="T16" fmla="*/ 4 w 15"/>
                <a:gd name="T17" fmla="*/ 4 h 8"/>
                <a:gd name="T18" fmla="*/ 7 w 15"/>
                <a:gd name="T19" fmla="*/ 4 h 8"/>
                <a:gd name="T20" fmla="*/ 7 w 15"/>
                <a:gd name="T21" fmla="*/ 6 h 8"/>
                <a:gd name="T22" fmla="*/ 7 w 15"/>
                <a:gd name="T23" fmla="*/ 4 h 8"/>
                <a:gd name="T24" fmla="*/ 11 w 15"/>
                <a:gd name="T25" fmla="*/ 4 h 8"/>
                <a:gd name="T26" fmla="*/ 7 w 15"/>
                <a:gd name="T27" fmla="*/ 3 h 8"/>
                <a:gd name="T28" fmla="*/ 4 w 15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cubicBezTo>
                    <a:pt x="4" y="8"/>
                    <a:pt x="2" y="7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4" y="0"/>
                    <a:pt x="7" y="0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1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4" y="4"/>
                  </a:moveTo>
                  <a:cubicBezTo>
                    <a:pt x="4" y="4"/>
                    <a:pt x="5" y="4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0" y="3"/>
                    <a:pt x="9" y="3"/>
                    <a:pt x="7" y="3"/>
                  </a:cubicBezTo>
                  <a:cubicBezTo>
                    <a:pt x="6" y="3"/>
                    <a:pt x="4" y="3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5478" y="1849"/>
              <a:ext cx="81" cy="14"/>
            </a:xfrm>
            <a:custGeom>
              <a:avLst/>
              <a:gdLst>
                <a:gd name="T0" fmla="*/ 15 w 34"/>
                <a:gd name="T1" fmla="*/ 5 h 6"/>
                <a:gd name="T2" fmla="*/ 1 w 34"/>
                <a:gd name="T3" fmla="*/ 2 h 6"/>
                <a:gd name="T4" fmla="*/ 19 w 34"/>
                <a:gd name="T5" fmla="*/ 1 h 6"/>
                <a:gd name="T6" fmla="*/ 33 w 34"/>
                <a:gd name="T7" fmla="*/ 4 h 6"/>
                <a:gd name="T8" fmla="*/ 15 w 3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15" y="5"/>
                  </a:moveTo>
                  <a:cubicBezTo>
                    <a:pt x="7" y="5"/>
                    <a:pt x="0" y="3"/>
                    <a:pt x="1" y="2"/>
                  </a:cubicBezTo>
                  <a:cubicBezTo>
                    <a:pt x="2" y="1"/>
                    <a:pt x="10" y="0"/>
                    <a:pt x="19" y="1"/>
                  </a:cubicBezTo>
                  <a:cubicBezTo>
                    <a:pt x="28" y="1"/>
                    <a:pt x="34" y="2"/>
                    <a:pt x="33" y="4"/>
                  </a:cubicBezTo>
                  <a:cubicBezTo>
                    <a:pt x="32" y="5"/>
                    <a:pt x="24" y="6"/>
                    <a:pt x="1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Freeform 26"/>
            <p:cNvSpPr>
              <a:spLocks noEditPoints="1"/>
            </p:cNvSpPr>
            <p:nvPr/>
          </p:nvSpPr>
          <p:spPr bwMode="auto">
            <a:xfrm>
              <a:off x="5476" y="1847"/>
              <a:ext cx="85" cy="19"/>
            </a:xfrm>
            <a:custGeom>
              <a:avLst/>
              <a:gdLst>
                <a:gd name="T0" fmla="*/ 22 w 36"/>
                <a:gd name="T1" fmla="*/ 8 h 8"/>
                <a:gd name="T2" fmla="*/ 16 w 36"/>
                <a:gd name="T3" fmla="*/ 8 h 8"/>
                <a:gd name="T4" fmla="*/ 0 w 36"/>
                <a:gd name="T5" fmla="*/ 4 h 8"/>
                <a:gd name="T6" fmla="*/ 0 w 36"/>
                <a:gd name="T7" fmla="*/ 3 h 8"/>
                <a:gd name="T8" fmla="*/ 1 w 36"/>
                <a:gd name="T9" fmla="*/ 2 h 8"/>
                <a:gd name="T10" fmla="*/ 15 w 36"/>
                <a:gd name="T11" fmla="*/ 0 h 8"/>
                <a:gd name="T12" fmla="*/ 20 w 36"/>
                <a:gd name="T13" fmla="*/ 0 h 8"/>
                <a:gd name="T14" fmla="*/ 36 w 36"/>
                <a:gd name="T15" fmla="*/ 4 h 8"/>
                <a:gd name="T16" fmla="*/ 36 w 36"/>
                <a:gd name="T17" fmla="*/ 5 h 8"/>
                <a:gd name="T18" fmla="*/ 35 w 36"/>
                <a:gd name="T19" fmla="*/ 6 h 8"/>
                <a:gd name="T20" fmla="*/ 22 w 36"/>
                <a:gd name="T21" fmla="*/ 8 h 8"/>
                <a:gd name="T22" fmla="*/ 8 w 36"/>
                <a:gd name="T23" fmla="*/ 4 h 8"/>
                <a:gd name="T24" fmla="*/ 16 w 36"/>
                <a:gd name="T25" fmla="*/ 5 h 8"/>
                <a:gd name="T26" fmla="*/ 29 w 36"/>
                <a:gd name="T27" fmla="*/ 4 h 8"/>
                <a:gd name="T28" fmla="*/ 20 w 36"/>
                <a:gd name="T29" fmla="*/ 3 h 8"/>
                <a:gd name="T30" fmla="*/ 8 w 36"/>
                <a:gd name="T3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8">
                  <a:moveTo>
                    <a:pt x="22" y="8"/>
                  </a:moveTo>
                  <a:cubicBezTo>
                    <a:pt x="20" y="8"/>
                    <a:pt x="18" y="8"/>
                    <a:pt x="16" y="8"/>
                  </a:cubicBezTo>
                  <a:cubicBezTo>
                    <a:pt x="7" y="7"/>
                    <a:pt x="1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7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30" y="0"/>
                    <a:pt x="35" y="2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7"/>
                    <a:pt x="30" y="8"/>
                    <a:pt x="22" y="8"/>
                  </a:cubicBezTo>
                  <a:moveTo>
                    <a:pt x="8" y="4"/>
                  </a:moveTo>
                  <a:cubicBezTo>
                    <a:pt x="10" y="4"/>
                    <a:pt x="13" y="4"/>
                    <a:pt x="16" y="5"/>
                  </a:cubicBezTo>
                  <a:cubicBezTo>
                    <a:pt x="21" y="5"/>
                    <a:pt x="26" y="5"/>
                    <a:pt x="29" y="4"/>
                  </a:cubicBezTo>
                  <a:cubicBezTo>
                    <a:pt x="26" y="4"/>
                    <a:pt x="23" y="4"/>
                    <a:pt x="20" y="3"/>
                  </a:cubicBezTo>
                  <a:cubicBezTo>
                    <a:pt x="15" y="3"/>
                    <a:pt x="10" y="3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5396" y="1807"/>
              <a:ext cx="28" cy="238"/>
            </a:xfrm>
            <a:custGeom>
              <a:avLst/>
              <a:gdLst>
                <a:gd name="T0" fmla="*/ 2 w 12"/>
                <a:gd name="T1" fmla="*/ 3 h 101"/>
                <a:gd name="T2" fmla="*/ 7 w 12"/>
                <a:gd name="T3" fmla="*/ 0 h 101"/>
                <a:gd name="T4" fmla="*/ 8 w 12"/>
                <a:gd name="T5" fmla="*/ 0 h 101"/>
                <a:gd name="T6" fmla="*/ 12 w 12"/>
                <a:gd name="T7" fmla="*/ 3 h 101"/>
                <a:gd name="T8" fmla="*/ 10 w 12"/>
                <a:gd name="T9" fmla="*/ 98 h 101"/>
                <a:gd name="T10" fmla="*/ 5 w 12"/>
                <a:gd name="T11" fmla="*/ 101 h 101"/>
                <a:gd name="T12" fmla="*/ 4 w 12"/>
                <a:gd name="T13" fmla="*/ 101 h 101"/>
                <a:gd name="T14" fmla="*/ 0 w 12"/>
                <a:gd name="T15" fmla="*/ 98 h 101"/>
                <a:gd name="T16" fmla="*/ 2 w 12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1">
                  <a:moveTo>
                    <a:pt x="2" y="3"/>
                  </a:moveTo>
                  <a:cubicBezTo>
                    <a:pt x="2" y="1"/>
                    <a:pt x="4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100"/>
                    <a:pt x="7" y="101"/>
                    <a:pt x="5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2" y="101"/>
                    <a:pt x="0" y="100"/>
                    <a:pt x="0" y="98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5393" y="1837"/>
              <a:ext cx="133" cy="15"/>
            </a:xfrm>
            <a:custGeom>
              <a:avLst/>
              <a:gdLst>
                <a:gd name="T0" fmla="*/ 0 w 56"/>
                <a:gd name="T1" fmla="*/ 3 h 6"/>
                <a:gd name="T2" fmla="*/ 3 w 56"/>
                <a:gd name="T3" fmla="*/ 0 h 6"/>
                <a:gd name="T4" fmla="*/ 53 w 56"/>
                <a:gd name="T5" fmla="*/ 0 h 6"/>
                <a:gd name="T6" fmla="*/ 56 w 56"/>
                <a:gd name="T7" fmla="*/ 3 h 6"/>
                <a:gd name="T8" fmla="*/ 53 w 56"/>
                <a:gd name="T9" fmla="*/ 6 h 6"/>
                <a:gd name="T10" fmla="*/ 3 w 56"/>
                <a:gd name="T11" fmla="*/ 6 h 6"/>
                <a:gd name="T12" fmla="*/ 0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6" y="3"/>
                  </a:cubicBezTo>
                  <a:cubicBezTo>
                    <a:pt x="56" y="4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5481" y="1821"/>
              <a:ext cx="75" cy="38"/>
            </a:xfrm>
            <a:custGeom>
              <a:avLst/>
              <a:gdLst>
                <a:gd name="T0" fmla="*/ 0 w 32"/>
                <a:gd name="T1" fmla="*/ 15 h 16"/>
                <a:gd name="T2" fmla="*/ 17 w 32"/>
                <a:gd name="T3" fmla="*/ 0 h 16"/>
                <a:gd name="T4" fmla="*/ 32 w 32"/>
                <a:gd name="T5" fmla="*/ 16 h 16"/>
                <a:gd name="T6" fmla="*/ 0 w 32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">
                  <a:moveTo>
                    <a:pt x="0" y="15"/>
                  </a:moveTo>
                  <a:cubicBezTo>
                    <a:pt x="0" y="6"/>
                    <a:pt x="8" y="0"/>
                    <a:pt x="17" y="0"/>
                  </a:cubicBezTo>
                  <a:cubicBezTo>
                    <a:pt x="26" y="1"/>
                    <a:pt x="32" y="8"/>
                    <a:pt x="32" y="16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5481" y="1854"/>
              <a:ext cx="75" cy="33"/>
            </a:xfrm>
            <a:custGeom>
              <a:avLst/>
              <a:gdLst>
                <a:gd name="T0" fmla="*/ 32 w 32"/>
                <a:gd name="T1" fmla="*/ 0 h 14"/>
                <a:gd name="T2" fmla="*/ 16 w 32"/>
                <a:gd name="T3" fmla="*/ 14 h 14"/>
                <a:gd name="T4" fmla="*/ 0 w 32"/>
                <a:gd name="T5" fmla="*/ 0 h 14"/>
                <a:gd name="T6" fmla="*/ 32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32" y="8"/>
                    <a:pt x="25" y="14"/>
                    <a:pt x="16" y="14"/>
                  </a:cubicBezTo>
                  <a:cubicBezTo>
                    <a:pt x="7" y="14"/>
                    <a:pt x="0" y="8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5519" y="1863"/>
              <a:ext cx="28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5478" y="1849"/>
              <a:ext cx="81" cy="14"/>
            </a:xfrm>
            <a:custGeom>
              <a:avLst/>
              <a:gdLst>
                <a:gd name="T0" fmla="*/ 15 w 34"/>
                <a:gd name="T1" fmla="*/ 5 h 6"/>
                <a:gd name="T2" fmla="*/ 1 w 34"/>
                <a:gd name="T3" fmla="*/ 2 h 6"/>
                <a:gd name="T4" fmla="*/ 19 w 34"/>
                <a:gd name="T5" fmla="*/ 1 h 6"/>
                <a:gd name="T6" fmla="*/ 33 w 34"/>
                <a:gd name="T7" fmla="*/ 4 h 6"/>
                <a:gd name="T8" fmla="*/ 15 w 3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15" y="5"/>
                  </a:moveTo>
                  <a:cubicBezTo>
                    <a:pt x="7" y="5"/>
                    <a:pt x="0" y="3"/>
                    <a:pt x="1" y="2"/>
                  </a:cubicBezTo>
                  <a:cubicBezTo>
                    <a:pt x="2" y="1"/>
                    <a:pt x="10" y="0"/>
                    <a:pt x="19" y="1"/>
                  </a:cubicBezTo>
                  <a:cubicBezTo>
                    <a:pt x="28" y="1"/>
                    <a:pt x="34" y="2"/>
                    <a:pt x="33" y="4"/>
                  </a:cubicBezTo>
                  <a:cubicBezTo>
                    <a:pt x="32" y="5"/>
                    <a:pt x="24" y="6"/>
                    <a:pt x="1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4" name="Freeform 33"/>
            <p:cNvSpPr>
              <a:spLocks/>
            </p:cNvSpPr>
            <p:nvPr/>
          </p:nvSpPr>
          <p:spPr bwMode="auto">
            <a:xfrm>
              <a:off x="5391" y="2036"/>
              <a:ext cx="177" cy="120"/>
            </a:xfrm>
            <a:custGeom>
              <a:avLst/>
              <a:gdLst>
                <a:gd name="T0" fmla="*/ 144 w 177"/>
                <a:gd name="T1" fmla="*/ 0 h 120"/>
                <a:gd name="T2" fmla="*/ 14 w 177"/>
                <a:gd name="T3" fmla="*/ 16 h 120"/>
                <a:gd name="T4" fmla="*/ 0 w 177"/>
                <a:gd name="T5" fmla="*/ 120 h 120"/>
                <a:gd name="T6" fmla="*/ 177 w 177"/>
                <a:gd name="T7" fmla="*/ 104 h 120"/>
                <a:gd name="T8" fmla="*/ 144 w 17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20">
                  <a:moveTo>
                    <a:pt x="144" y="0"/>
                  </a:moveTo>
                  <a:lnTo>
                    <a:pt x="14" y="16"/>
                  </a:lnTo>
                  <a:lnTo>
                    <a:pt x="0" y="120"/>
                  </a:lnTo>
                  <a:lnTo>
                    <a:pt x="177" y="10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5" name="Freeform 34"/>
            <p:cNvSpPr>
              <a:spLocks/>
            </p:cNvSpPr>
            <p:nvPr/>
          </p:nvSpPr>
          <p:spPr bwMode="auto">
            <a:xfrm>
              <a:off x="5391" y="2137"/>
              <a:ext cx="177" cy="33"/>
            </a:xfrm>
            <a:custGeom>
              <a:avLst/>
              <a:gdLst>
                <a:gd name="T0" fmla="*/ 0 w 75"/>
                <a:gd name="T1" fmla="*/ 8 h 14"/>
                <a:gd name="T2" fmla="*/ 3 w 75"/>
                <a:gd name="T3" fmla="*/ 13 h 14"/>
                <a:gd name="T4" fmla="*/ 73 w 75"/>
                <a:gd name="T5" fmla="*/ 7 h 14"/>
                <a:gd name="T6" fmla="*/ 75 w 75"/>
                <a:gd name="T7" fmla="*/ 0 h 14"/>
                <a:gd name="T8" fmla="*/ 0 w 7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">
                  <a:moveTo>
                    <a:pt x="0" y="8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52" y="14"/>
                    <a:pt x="73" y="7"/>
                  </a:cubicBezTo>
                  <a:cubicBezTo>
                    <a:pt x="71" y="2"/>
                    <a:pt x="75" y="0"/>
                    <a:pt x="75" y="0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solidFill>
              <a:srgbClr val="79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6" name="Freeform 35"/>
            <p:cNvSpPr>
              <a:spLocks/>
            </p:cNvSpPr>
            <p:nvPr/>
          </p:nvSpPr>
          <p:spPr bwMode="auto">
            <a:xfrm>
              <a:off x="5507" y="2036"/>
              <a:ext cx="52" cy="106"/>
            </a:xfrm>
            <a:custGeom>
              <a:avLst/>
              <a:gdLst>
                <a:gd name="T0" fmla="*/ 0 w 22"/>
                <a:gd name="T1" fmla="*/ 3 h 45"/>
                <a:gd name="T2" fmla="*/ 12 w 22"/>
                <a:gd name="T3" fmla="*/ 45 h 45"/>
                <a:gd name="T4" fmla="*/ 22 w 22"/>
                <a:gd name="T5" fmla="*/ 43 h 45"/>
                <a:gd name="T6" fmla="*/ 5 w 22"/>
                <a:gd name="T7" fmla="*/ 0 h 45"/>
                <a:gd name="T8" fmla="*/ 0 w 22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5">
                  <a:moveTo>
                    <a:pt x="0" y="3"/>
                  </a:moveTo>
                  <a:cubicBezTo>
                    <a:pt x="0" y="3"/>
                    <a:pt x="11" y="36"/>
                    <a:pt x="12" y="45"/>
                  </a:cubicBezTo>
                  <a:cubicBezTo>
                    <a:pt x="19" y="45"/>
                    <a:pt x="22" y="43"/>
                    <a:pt x="22" y="4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79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Freeform 36"/>
            <p:cNvSpPr>
              <a:spLocks/>
            </p:cNvSpPr>
            <p:nvPr/>
          </p:nvSpPr>
          <p:spPr bwMode="auto">
            <a:xfrm>
              <a:off x="5963" y="1762"/>
              <a:ext cx="40" cy="269"/>
            </a:xfrm>
            <a:custGeom>
              <a:avLst/>
              <a:gdLst>
                <a:gd name="T0" fmla="*/ 11 w 17"/>
                <a:gd name="T1" fmla="*/ 108 h 114"/>
                <a:gd name="T2" fmla="*/ 7 w 17"/>
                <a:gd name="T3" fmla="*/ 0 h 114"/>
                <a:gd name="T4" fmla="*/ 2 w 17"/>
                <a:gd name="T5" fmla="*/ 0 h 114"/>
                <a:gd name="T6" fmla="*/ 0 w 17"/>
                <a:gd name="T7" fmla="*/ 106 h 114"/>
                <a:gd name="T8" fmla="*/ 11 w 17"/>
                <a:gd name="T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4">
                  <a:moveTo>
                    <a:pt x="11" y="108"/>
                  </a:moveTo>
                  <a:cubicBezTo>
                    <a:pt x="11" y="108"/>
                    <a:pt x="17" y="27"/>
                    <a:pt x="7" y="0"/>
                  </a:cubicBezTo>
                  <a:cubicBezTo>
                    <a:pt x="6" y="1"/>
                    <a:pt x="2" y="0"/>
                    <a:pt x="2" y="0"/>
                  </a:cubicBezTo>
                  <a:cubicBezTo>
                    <a:pt x="2" y="0"/>
                    <a:pt x="14" y="69"/>
                    <a:pt x="0" y="106"/>
                  </a:cubicBezTo>
                  <a:cubicBezTo>
                    <a:pt x="5" y="114"/>
                    <a:pt x="7" y="114"/>
                    <a:pt x="11" y="108"/>
                  </a:cubicBezTo>
                </a:path>
              </a:pathLst>
            </a:custGeom>
            <a:solidFill>
              <a:srgbClr val="797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8" name="Freeform 37"/>
            <p:cNvSpPr>
              <a:spLocks/>
            </p:cNvSpPr>
            <p:nvPr/>
          </p:nvSpPr>
          <p:spPr bwMode="auto">
            <a:xfrm>
              <a:off x="5778" y="1752"/>
              <a:ext cx="213" cy="260"/>
            </a:xfrm>
            <a:custGeom>
              <a:avLst/>
              <a:gdLst>
                <a:gd name="T0" fmla="*/ 78 w 90"/>
                <a:gd name="T1" fmla="*/ 110 h 110"/>
                <a:gd name="T2" fmla="*/ 86 w 90"/>
                <a:gd name="T3" fmla="*/ 38 h 110"/>
                <a:gd name="T4" fmla="*/ 82 w 90"/>
                <a:gd name="T5" fmla="*/ 0 h 110"/>
                <a:gd name="T6" fmla="*/ 51 w 90"/>
                <a:gd name="T7" fmla="*/ 26 h 110"/>
                <a:gd name="T8" fmla="*/ 0 w 90"/>
                <a:gd name="T9" fmla="*/ 81 h 110"/>
                <a:gd name="T10" fmla="*/ 78 w 90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0">
                  <a:moveTo>
                    <a:pt x="78" y="110"/>
                  </a:moveTo>
                  <a:cubicBezTo>
                    <a:pt x="78" y="110"/>
                    <a:pt x="90" y="76"/>
                    <a:pt x="86" y="3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42" y="73"/>
                    <a:pt x="0" y="81"/>
                  </a:cubicBezTo>
                  <a:cubicBezTo>
                    <a:pt x="32" y="89"/>
                    <a:pt x="55" y="86"/>
                    <a:pt x="78" y="11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9" name="Freeform 38"/>
            <p:cNvSpPr>
              <a:spLocks/>
            </p:cNvSpPr>
            <p:nvPr/>
          </p:nvSpPr>
          <p:spPr bwMode="auto">
            <a:xfrm>
              <a:off x="5457" y="1922"/>
              <a:ext cx="520" cy="253"/>
            </a:xfrm>
            <a:custGeom>
              <a:avLst/>
              <a:gdLst>
                <a:gd name="T0" fmla="*/ 220 w 220"/>
                <a:gd name="T1" fmla="*/ 69 h 107"/>
                <a:gd name="T2" fmla="*/ 27 w 220"/>
                <a:gd name="T3" fmla="*/ 0 h 107"/>
                <a:gd name="T4" fmla="*/ 0 w 220"/>
                <a:gd name="T5" fmla="*/ 3 h 107"/>
                <a:gd name="T6" fmla="*/ 3 w 220"/>
                <a:gd name="T7" fmla="*/ 6 h 107"/>
                <a:gd name="T8" fmla="*/ 60 w 220"/>
                <a:gd name="T9" fmla="*/ 107 h 107"/>
                <a:gd name="T10" fmla="*/ 220 w 220"/>
                <a:gd name="T1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07">
                  <a:moveTo>
                    <a:pt x="220" y="69"/>
                  </a:moveTo>
                  <a:cubicBezTo>
                    <a:pt x="220" y="69"/>
                    <a:pt x="159" y="8"/>
                    <a:pt x="27" y="0"/>
                  </a:cubicBezTo>
                  <a:cubicBezTo>
                    <a:pt x="15" y="0"/>
                    <a:pt x="0" y="3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57" y="49"/>
                    <a:pt x="60" y="107"/>
                  </a:cubicBezTo>
                  <a:cubicBezTo>
                    <a:pt x="73" y="105"/>
                    <a:pt x="117" y="99"/>
                    <a:pt x="220" y="69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Freeform 39"/>
            <p:cNvSpPr>
              <a:spLocks/>
            </p:cNvSpPr>
            <p:nvPr/>
          </p:nvSpPr>
          <p:spPr bwMode="auto">
            <a:xfrm>
              <a:off x="5519" y="1887"/>
              <a:ext cx="470" cy="198"/>
            </a:xfrm>
            <a:custGeom>
              <a:avLst/>
              <a:gdLst>
                <a:gd name="T0" fmla="*/ 194 w 199"/>
                <a:gd name="T1" fmla="*/ 84 h 84"/>
                <a:gd name="T2" fmla="*/ 5 w 199"/>
                <a:gd name="T3" fmla="*/ 17 h 84"/>
                <a:gd name="T4" fmla="*/ 0 w 199"/>
                <a:gd name="T5" fmla="*/ 7 h 84"/>
                <a:gd name="T6" fmla="*/ 193 w 199"/>
                <a:gd name="T7" fmla="*/ 53 h 84"/>
                <a:gd name="T8" fmla="*/ 194 w 199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4">
                  <a:moveTo>
                    <a:pt x="194" y="84"/>
                  </a:moveTo>
                  <a:cubicBezTo>
                    <a:pt x="194" y="84"/>
                    <a:pt x="113" y="18"/>
                    <a:pt x="5" y="17"/>
                  </a:cubicBezTo>
                  <a:cubicBezTo>
                    <a:pt x="2" y="12"/>
                    <a:pt x="0" y="7"/>
                    <a:pt x="0" y="7"/>
                  </a:cubicBezTo>
                  <a:cubicBezTo>
                    <a:pt x="0" y="7"/>
                    <a:pt x="120" y="0"/>
                    <a:pt x="193" y="53"/>
                  </a:cubicBezTo>
                  <a:cubicBezTo>
                    <a:pt x="199" y="58"/>
                    <a:pt x="194" y="84"/>
                    <a:pt x="194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Freeform 40"/>
            <p:cNvSpPr>
              <a:spLocks/>
            </p:cNvSpPr>
            <p:nvPr/>
          </p:nvSpPr>
          <p:spPr bwMode="auto">
            <a:xfrm>
              <a:off x="5450" y="1915"/>
              <a:ext cx="151" cy="284"/>
            </a:xfrm>
            <a:custGeom>
              <a:avLst/>
              <a:gdLst>
                <a:gd name="T0" fmla="*/ 6 w 64"/>
                <a:gd name="T1" fmla="*/ 9 h 120"/>
                <a:gd name="T2" fmla="*/ 63 w 64"/>
                <a:gd name="T3" fmla="*/ 110 h 120"/>
                <a:gd name="T4" fmla="*/ 46 w 64"/>
                <a:gd name="T5" fmla="*/ 117 h 120"/>
                <a:gd name="T6" fmla="*/ 45 w 64"/>
                <a:gd name="T7" fmla="*/ 98 h 120"/>
                <a:gd name="T8" fmla="*/ 5 w 64"/>
                <a:gd name="T9" fmla="*/ 19 h 120"/>
                <a:gd name="T10" fmla="*/ 6 w 64"/>
                <a:gd name="T1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20">
                  <a:moveTo>
                    <a:pt x="6" y="9"/>
                  </a:moveTo>
                  <a:cubicBezTo>
                    <a:pt x="6" y="9"/>
                    <a:pt x="64" y="56"/>
                    <a:pt x="63" y="110"/>
                  </a:cubicBezTo>
                  <a:cubicBezTo>
                    <a:pt x="56" y="120"/>
                    <a:pt x="46" y="117"/>
                    <a:pt x="46" y="117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29" y="36"/>
                    <a:pt x="5" y="19"/>
                  </a:cubicBezTo>
                  <a:cubicBezTo>
                    <a:pt x="1" y="13"/>
                    <a:pt x="0" y="0"/>
                    <a:pt x="6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Freeform 41"/>
            <p:cNvSpPr>
              <a:spLocks/>
            </p:cNvSpPr>
            <p:nvPr/>
          </p:nvSpPr>
          <p:spPr bwMode="auto">
            <a:xfrm>
              <a:off x="5523" y="1948"/>
              <a:ext cx="48" cy="29"/>
            </a:xfrm>
            <a:custGeom>
              <a:avLst/>
              <a:gdLst>
                <a:gd name="T0" fmla="*/ 0 w 48"/>
                <a:gd name="T1" fmla="*/ 0 h 29"/>
                <a:gd name="T2" fmla="*/ 26 w 48"/>
                <a:gd name="T3" fmla="*/ 29 h 29"/>
                <a:gd name="T4" fmla="*/ 48 w 48"/>
                <a:gd name="T5" fmla="*/ 19 h 29"/>
                <a:gd name="T6" fmla="*/ 19 w 48"/>
                <a:gd name="T7" fmla="*/ 0 h 29"/>
                <a:gd name="T8" fmla="*/ 0 w 4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lnTo>
                    <a:pt x="26" y="29"/>
                  </a:lnTo>
                  <a:lnTo>
                    <a:pt x="48" y="1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" name="Freeform 42"/>
            <p:cNvSpPr>
              <a:spLocks/>
            </p:cNvSpPr>
            <p:nvPr/>
          </p:nvSpPr>
          <p:spPr bwMode="auto">
            <a:xfrm>
              <a:off x="5686" y="2059"/>
              <a:ext cx="208" cy="121"/>
            </a:xfrm>
            <a:custGeom>
              <a:avLst/>
              <a:gdLst>
                <a:gd name="T0" fmla="*/ 24 w 208"/>
                <a:gd name="T1" fmla="*/ 121 h 121"/>
                <a:gd name="T2" fmla="*/ 208 w 208"/>
                <a:gd name="T3" fmla="*/ 62 h 121"/>
                <a:gd name="T4" fmla="*/ 90 w 208"/>
                <a:gd name="T5" fmla="*/ 0 h 121"/>
                <a:gd name="T6" fmla="*/ 0 w 208"/>
                <a:gd name="T7" fmla="*/ 48 h 121"/>
                <a:gd name="T8" fmla="*/ 24 w 208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21">
                  <a:moveTo>
                    <a:pt x="24" y="121"/>
                  </a:moveTo>
                  <a:lnTo>
                    <a:pt x="208" y="62"/>
                  </a:lnTo>
                  <a:lnTo>
                    <a:pt x="90" y="0"/>
                  </a:lnTo>
                  <a:lnTo>
                    <a:pt x="0" y="48"/>
                  </a:lnTo>
                  <a:lnTo>
                    <a:pt x="24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Freeform 43"/>
            <p:cNvSpPr>
              <a:spLocks/>
            </p:cNvSpPr>
            <p:nvPr/>
          </p:nvSpPr>
          <p:spPr bwMode="auto">
            <a:xfrm>
              <a:off x="5875" y="1901"/>
              <a:ext cx="55" cy="59"/>
            </a:xfrm>
            <a:custGeom>
              <a:avLst/>
              <a:gdLst>
                <a:gd name="T0" fmla="*/ 0 w 23"/>
                <a:gd name="T1" fmla="*/ 14 h 25"/>
                <a:gd name="T2" fmla="*/ 13 w 23"/>
                <a:gd name="T3" fmla="*/ 0 h 25"/>
                <a:gd name="T4" fmla="*/ 23 w 23"/>
                <a:gd name="T5" fmla="*/ 0 h 25"/>
                <a:gd name="T6" fmla="*/ 14 w 23"/>
                <a:gd name="T7" fmla="*/ 25 h 25"/>
                <a:gd name="T8" fmla="*/ 0 w 23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0" y="1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9" y="25"/>
                    <a:pt x="14" y="25"/>
                  </a:cubicBezTo>
                  <a:cubicBezTo>
                    <a:pt x="9" y="25"/>
                    <a:pt x="0" y="14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5" name="Freeform 44"/>
            <p:cNvSpPr>
              <a:spLocks/>
            </p:cNvSpPr>
            <p:nvPr/>
          </p:nvSpPr>
          <p:spPr bwMode="auto">
            <a:xfrm>
              <a:off x="5913" y="1828"/>
              <a:ext cx="28" cy="42"/>
            </a:xfrm>
            <a:custGeom>
              <a:avLst/>
              <a:gdLst>
                <a:gd name="T0" fmla="*/ 0 w 28"/>
                <a:gd name="T1" fmla="*/ 42 h 42"/>
                <a:gd name="T2" fmla="*/ 3 w 28"/>
                <a:gd name="T3" fmla="*/ 31 h 42"/>
                <a:gd name="T4" fmla="*/ 12 w 28"/>
                <a:gd name="T5" fmla="*/ 0 h 42"/>
                <a:gd name="T6" fmla="*/ 28 w 28"/>
                <a:gd name="T7" fmla="*/ 0 h 42"/>
                <a:gd name="T8" fmla="*/ 28 w 28"/>
                <a:gd name="T9" fmla="*/ 42 h 42"/>
                <a:gd name="T10" fmla="*/ 0 w 28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2">
                  <a:moveTo>
                    <a:pt x="0" y="42"/>
                  </a:moveTo>
                  <a:lnTo>
                    <a:pt x="3" y="31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28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6" name="Freeform 45"/>
            <p:cNvSpPr>
              <a:spLocks/>
            </p:cNvSpPr>
            <p:nvPr/>
          </p:nvSpPr>
          <p:spPr bwMode="auto">
            <a:xfrm>
              <a:off x="5913" y="1828"/>
              <a:ext cx="28" cy="42"/>
            </a:xfrm>
            <a:custGeom>
              <a:avLst/>
              <a:gdLst>
                <a:gd name="T0" fmla="*/ 0 w 28"/>
                <a:gd name="T1" fmla="*/ 42 h 42"/>
                <a:gd name="T2" fmla="*/ 3 w 28"/>
                <a:gd name="T3" fmla="*/ 31 h 42"/>
                <a:gd name="T4" fmla="*/ 12 w 28"/>
                <a:gd name="T5" fmla="*/ 0 h 42"/>
                <a:gd name="T6" fmla="*/ 28 w 28"/>
                <a:gd name="T7" fmla="*/ 0 h 42"/>
                <a:gd name="T8" fmla="*/ 28 w 2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2">
                  <a:moveTo>
                    <a:pt x="0" y="42"/>
                  </a:moveTo>
                  <a:lnTo>
                    <a:pt x="3" y="31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28" y="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7" name="Freeform 46"/>
            <p:cNvSpPr>
              <a:spLocks/>
            </p:cNvSpPr>
            <p:nvPr/>
          </p:nvSpPr>
          <p:spPr bwMode="auto">
            <a:xfrm>
              <a:off x="5564" y="1967"/>
              <a:ext cx="75" cy="38"/>
            </a:xfrm>
            <a:custGeom>
              <a:avLst/>
              <a:gdLst>
                <a:gd name="T0" fmla="*/ 0 w 75"/>
                <a:gd name="T1" fmla="*/ 12 h 38"/>
                <a:gd name="T2" fmla="*/ 33 w 75"/>
                <a:gd name="T3" fmla="*/ 0 h 38"/>
                <a:gd name="T4" fmla="*/ 75 w 75"/>
                <a:gd name="T5" fmla="*/ 22 h 38"/>
                <a:gd name="T6" fmla="*/ 35 w 75"/>
                <a:gd name="T7" fmla="*/ 38 h 38"/>
                <a:gd name="T8" fmla="*/ 0 w 75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8">
                  <a:moveTo>
                    <a:pt x="0" y="12"/>
                  </a:moveTo>
                  <a:lnTo>
                    <a:pt x="33" y="0"/>
                  </a:lnTo>
                  <a:lnTo>
                    <a:pt x="75" y="22"/>
                  </a:lnTo>
                  <a:lnTo>
                    <a:pt x="35" y="3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Freeform 47"/>
            <p:cNvSpPr>
              <a:spLocks/>
            </p:cNvSpPr>
            <p:nvPr/>
          </p:nvSpPr>
          <p:spPr bwMode="auto">
            <a:xfrm>
              <a:off x="5613" y="1996"/>
              <a:ext cx="128" cy="75"/>
            </a:xfrm>
            <a:custGeom>
              <a:avLst/>
              <a:gdLst>
                <a:gd name="T0" fmla="*/ 0 w 128"/>
                <a:gd name="T1" fmla="*/ 30 h 75"/>
                <a:gd name="T2" fmla="*/ 69 w 128"/>
                <a:gd name="T3" fmla="*/ 0 h 75"/>
                <a:gd name="T4" fmla="*/ 128 w 128"/>
                <a:gd name="T5" fmla="*/ 40 h 75"/>
                <a:gd name="T6" fmla="*/ 50 w 128"/>
                <a:gd name="T7" fmla="*/ 75 h 75"/>
                <a:gd name="T8" fmla="*/ 0 w 128"/>
                <a:gd name="T9" fmla="*/ 3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5">
                  <a:moveTo>
                    <a:pt x="0" y="30"/>
                  </a:moveTo>
                  <a:lnTo>
                    <a:pt x="69" y="0"/>
                  </a:lnTo>
                  <a:lnTo>
                    <a:pt x="128" y="40"/>
                  </a:lnTo>
                  <a:lnTo>
                    <a:pt x="50" y="7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9" name="Freeform 48"/>
            <p:cNvSpPr>
              <a:spLocks/>
            </p:cNvSpPr>
            <p:nvPr/>
          </p:nvSpPr>
          <p:spPr bwMode="auto">
            <a:xfrm>
              <a:off x="5592" y="2085"/>
              <a:ext cx="394" cy="133"/>
            </a:xfrm>
            <a:custGeom>
              <a:avLst/>
              <a:gdLst>
                <a:gd name="T0" fmla="*/ 3 w 167"/>
                <a:gd name="T1" fmla="*/ 38 h 56"/>
                <a:gd name="T2" fmla="*/ 0 w 167"/>
                <a:gd name="T3" fmla="*/ 56 h 56"/>
                <a:gd name="T4" fmla="*/ 167 w 167"/>
                <a:gd name="T5" fmla="*/ 19 h 56"/>
                <a:gd name="T6" fmla="*/ 163 w 167"/>
                <a:gd name="T7" fmla="*/ 0 h 56"/>
                <a:gd name="T8" fmla="*/ 3 w 167"/>
                <a:gd name="T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6">
                  <a:moveTo>
                    <a:pt x="3" y="38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0" y="35"/>
                    <a:pt x="3" y="38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0" name="Freeform 49"/>
            <p:cNvSpPr>
              <a:spLocks/>
            </p:cNvSpPr>
            <p:nvPr/>
          </p:nvSpPr>
          <p:spPr bwMode="auto">
            <a:xfrm>
              <a:off x="5975" y="2043"/>
              <a:ext cx="44" cy="87"/>
            </a:xfrm>
            <a:custGeom>
              <a:avLst/>
              <a:gdLst>
                <a:gd name="T0" fmla="*/ 17 w 19"/>
                <a:gd name="T1" fmla="*/ 2 h 37"/>
                <a:gd name="T2" fmla="*/ 19 w 19"/>
                <a:gd name="T3" fmla="*/ 36 h 37"/>
                <a:gd name="T4" fmla="*/ 5 w 19"/>
                <a:gd name="T5" fmla="*/ 37 h 37"/>
                <a:gd name="T6" fmla="*/ 0 w 19"/>
                <a:gd name="T7" fmla="*/ 12 h 37"/>
                <a:gd name="T8" fmla="*/ 17 w 19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2" y="0"/>
                    <a:pt x="17" y="2"/>
                  </a:cubicBezTo>
                </a:path>
              </a:pathLst>
            </a:custGeom>
            <a:solidFill>
              <a:srgbClr val="833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1" name="Freeform 50"/>
            <p:cNvSpPr>
              <a:spLocks/>
            </p:cNvSpPr>
            <p:nvPr/>
          </p:nvSpPr>
          <p:spPr bwMode="auto">
            <a:xfrm>
              <a:off x="5559" y="2175"/>
              <a:ext cx="40" cy="43"/>
            </a:xfrm>
            <a:custGeom>
              <a:avLst/>
              <a:gdLst>
                <a:gd name="T0" fmla="*/ 40 w 40"/>
                <a:gd name="T1" fmla="*/ 0 h 43"/>
                <a:gd name="T2" fmla="*/ 33 w 40"/>
                <a:gd name="T3" fmla="*/ 43 h 43"/>
                <a:gd name="T4" fmla="*/ 2 w 40"/>
                <a:gd name="T5" fmla="*/ 40 h 43"/>
                <a:gd name="T6" fmla="*/ 0 w 40"/>
                <a:gd name="T7" fmla="*/ 5 h 43"/>
                <a:gd name="T8" fmla="*/ 40 w 40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0"/>
                  </a:moveTo>
                  <a:lnTo>
                    <a:pt x="33" y="43"/>
                  </a:lnTo>
                  <a:lnTo>
                    <a:pt x="2" y="40"/>
                  </a:lnTo>
                  <a:lnTo>
                    <a:pt x="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2" name="Freeform 51"/>
            <p:cNvSpPr>
              <a:spLocks/>
            </p:cNvSpPr>
            <p:nvPr/>
          </p:nvSpPr>
          <p:spPr bwMode="auto">
            <a:xfrm>
              <a:off x="5949" y="1703"/>
              <a:ext cx="70" cy="562"/>
            </a:xfrm>
            <a:custGeom>
              <a:avLst/>
              <a:gdLst>
                <a:gd name="T0" fmla="*/ 23 w 30"/>
                <a:gd name="T1" fmla="*/ 6 h 238"/>
                <a:gd name="T2" fmla="*/ 12 w 30"/>
                <a:gd name="T3" fmla="*/ 0 h 238"/>
                <a:gd name="T4" fmla="*/ 11 w 30"/>
                <a:gd name="T5" fmla="*/ 0 h 238"/>
                <a:gd name="T6" fmla="*/ 0 w 30"/>
                <a:gd name="T7" fmla="*/ 5 h 238"/>
                <a:gd name="T8" fmla="*/ 6 w 30"/>
                <a:gd name="T9" fmla="*/ 232 h 238"/>
                <a:gd name="T10" fmla="*/ 18 w 30"/>
                <a:gd name="T11" fmla="*/ 238 h 238"/>
                <a:gd name="T12" fmla="*/ 19 w 30"/>
                <a:gd name="T13" fmla="*/ 238 h 238"/>
                <a:gd name="T14" fmla="*/ 30 w 30"/>
                <a:gd name="T15" fmla="*/ 232 h 238"/>
                <a:gd name="T16" fmla="*/ 23 w 30"/>
                <a:gd name="T17" fmla="*/ 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8">
                  <a:moveTo>
                    <a:pt x="23" y="6"/>
                  </a:moveTo>
                  <a:cubicBezTo>
                    <a:pt x="23" y="3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5"/>
                    <a:pt x="11" y="238"/>
                    <a:pt x="18" y="238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25" y="238"/>
                    <a:pt x="30" y="235"/>
                    <a:pt x="30" y="232"/>
                  </a:cubicBezTo>
                  <a:cubicBezTo>
                    <a:pt x="23" y="6"/>
                    <a:pt x="23" y="6"/>
                    <a:pt x="23" y="6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3" name="Freeform 52"/>
            <p:cNvSpPr>
              <a:spLocks noEditPoints="1"/>
            </p:cNvSpPr>
            <p:nvPr/>
          </p:nvSpPr>
          <p:spPr bwMode="auto">
            <a:xfrm>
              <a:off x="5939" y="1693"/>
              <a:ext cx="90" cy="581"/>
            </a:xfrm>
            <a:custGeom>
              <a:avLst/>
              <a:gdLst>
                <a:gd name="T0" fmla="*/ 23 w 38"/>
                <a:gd name="T1" fmla="*/ 246 h 246"/>
                <a:gd name="T2" fmla="*/ 23 w 38"/>
                <a:gd name="T3" fmla="*/ 246 h 246"/>
                <a:gd name="T4" fmla="*/ 21 w 38"/>
                <a:gd name="T5" fmla="*/ 246 h 246"/>
                <a:gd name="T6" fmla="*/ 6 w 38"/>
                <a:gd name="T7" fmla="*/ 236 h 246"/>
                <a:gd name="T8" fmla="*/ 0 w 38"/>
                <a:gd name="T9" fmla="*/ 10 h 246"/>
                <a:gd name="T10" fmla="*/ 2 w 38"/>
                <a:gd name="T11" fmla="*/ 4 h 246"/>
                <a:gd name="T12" fmla="*/ 14 w 38"/>
                <a:gd name="T13" fmla="*/ 0 h 246"/>
                <a:gd name="T14" fmla="*/ 16 w 38"/>
                <a:gd name="T15" fmla="*/ 0 h 246"/>
                <a:gd name="T16" fmla="*/ 31 w 38"/>
                <a:gd name="T17" fmla="*/ 10 h 246"/>
                <a:gd name="T18" fmla="*/ 38 w 38"/>
                <a:gd name="T19" fmla="*/ 236 h 246"/>
                <a:gd name="T20" fmla="*/ 36 w 38"/>
                <a:gd name="T21" fmla="*/ 242 h 246"/>
                <a:gd name="T22" fmla="*/ 23 w 38"/>
                <a:gd name="T23" fmla="*/ 246 h 246"/>
                <a:gd name="T24" fmla="*/ 15 w 38"/>
                <a:gd name="T25" fmla="*/ 8 h 246"/>
                <a:gd name="T26" fmla="*/ 8 w 38"/>
                <a:gd name="T27" fmla="*/ 10 h 246"/>
                <a:gd name="T28" fmla="*/ 14 w 38"/>
                <a:gd name="T29" fmla="*/ 235 h 246"/>
                <a:gd name="T30" fmla="*/ 22 w 38"/>
                <a:gd name="T31" fmla="*/ 238 h 246"/>
                <a:gd name="T32" fmla="*/ 23 w 38"/>
                <a:gd name="T33" fmla="*/ 238 h 246"/>
                <a:gd name="T34" fmla="*/ 23 w 38"/>
                <a:gd name="T35" fmla="*/ 242 h 246"/>
                <a:gd name="T36" fmla="*/ 23 w 38"/>
                <a:gd name="T37" fmla="*/ 238 h 246"/>
                <a:gd name="T38" fmla="*/ 30 w 38"/>
                <a:gd name="T39" fmla="*/ 236 h 246"/>
                <a:gd name="T40" fmla="*/ 23 w 38"/>
                <a:gd name="T41" fmla="*/ 10 h 246"/>
                <a:gd name="T42" fmla="*/ 16 w 38"/>
                <a:gd name="T43" fmla="*/ 8 h 246"/>
                <a:gd name="T44" fmla="*/ 15 w 38"/>
                <a:gd name="T45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46">
                  <a:moveTo>
                    <a:pt x="23" y="246"/>
                  </a:moveTo>
                  <a:cubicBezTo>
                    <a:pt x="23" y="246"/>
                    <a:pt x="23" y="246"/>
                    <a:pt x="23" y="246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13" y="245"/>
                    <a:pt x="6" y="241"/>
                    <a:pt x="6" y="2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1" y="4"/>
                    <a:pt x="31" y="10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8"/>
                    <a:pt x="37" y="240"/>
                    <a:pt x="36" y="242"/>
                  </a:cubicBezTo>
                  <a:cubicBezTo>
                    <a:pt x="33" y="244"/>
                    <a:pt x="28" y="246"/>
                    <a:pt x="23" y="246"/>
                  </a:cubicBezTo>
                  <a:moveTo>
                    <a:pt x="15" y="8"/>
                  </a:moveTo>
                  <a:cubicBezTo>
                    <a:pt x="10" y="8"/>
                    <a:pt x="8" y="9"/>
                    <a:pt x="8" y="10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6"/>
                    <a:pt x="17" y="238"/>
                    <a:pt x="22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7" y="238"/>
                    <a:pt x="30" y="236"/>
                    <a:pt x="30" y="23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0" y="8"/>
                    <a:pt x="16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4" name="Freeform 53"/>
            <p:cNvSpPr>
              <a:spLocks/>
            </p:cNvSpPr>
            <p:nvPr/>
          </p:nvSpPr>
          <p:spPr bwMode="auto">
            <a:xfrm>
              <a:off x="5708" y="1771"/>
              <a:ext cx="316" cy="38"/>
            </a:xfrm>
            <a:custGeom>
              <a:avLst/>
              <a:gdLst>
                <a:gd name="T0" fmla="*/ 134 w 134"/>
                <a:gd name="T1" fmla="*/ 8 h 16"/>
                <a:gd name="T2" fmla="*/ 126 w 134"/>
                <a:gd name="T3" fmla="*/ 1 h 16"/>
                <a:gd name="T4" fmla="*/ 8 w 134"/>
                <a:gd name="T5" fmla="*/ 0 h 16"/>
                <a:gd name="T6" fmla="*/ 0 w 134"/>
                <a:gd name="T7" fmla="*/ 8 h 16"/>
                <a:gd name="T8" fmla="*/ 8 w 134"/>
                <a:gd name="T9" fmla="*/ 15 h 16"/>
                <a:gd name="T10" fmla="*/ 126 w 134"/>
                <a:gd name="T11" fmla="*/ 16 h 16"/>
                <a:gd name="T12" fmla="*/ 134 w 134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">
                  <a:moveTo>
                    <a:pt x="134" y="8"/>
                  </a:moveTo>
                  <a:cubicBezTo>
                    <a:pt x="134" y="4"/>
                    <a:pt x="130" y="1"/>
                    <a:pt x="12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30" y="16"/>
                    <a:pt x="134" y="12"/>
                    <a:pt x="134" y="8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5" name="Freeform 54"/>
            <p:cNvSpPr>
              <a:spLocks noEditPoints="1"/>
            </p:cNvSpPr>
            <p:nvPr/>
          </p:nvSpPr>
          <p:spPr bwMode="auto">
            <a:xfrm>
              <a:off x="5698" y="1762"/>
              <a:ext cx="336" cy="56"/>
            </a:xfrm>
            <a:custGeom>
              <a:avLst/>
              <a:gdLst>
                <a:gd name="T0" fmla="*/ 130 w 142"/>
                <a:gd name="T1" fmla="*/ 24 h 24"/>
                <a:gd name="T2" fmla="*/ 130 w 142"/>
                <a:gd name="T3" fmla="*/ 24 h 24"/>
                <a:gd name="T4" fmla="*/ 12 w 142"/>
                <a:gd name="T5" fmla="*/ 23 h 24"/>
                <a:gd name="T6" fmla="*/ 3 w 142"/>
                <a:gd name="T7" fmla="*/ 20 h 24"/>
                <a:gd name="T8" fmla="*/ 0 w 142"/>
                <a:gd name="T9" fmla="*/ 12 h 24"/>
                <a:gd name="T10" fmla="*/ 12 w 142"/>
                <a:gd name="T11" fmla="*/ 0 h 24"/>
                <a:gd name="T12" fmla="*/ 130 w 142"/>
                <a:gd name="T13" fmla="*/ 1 h 24"/>
                <a:gd name="T14" fmla="*/ 138 w 142"/>
                <a:gd name="T15" fmla="*/ 4 h 24"/>
                <a:gd name="T16" fmla="*/ 142 w 142"/>
                <a:gd name="T17" fmla="*/ 12 h 24"/>
                <a:gd name="T18" fmla="*/ 130 w 142"/>
                <a:gd name="T19" fmla="*/ 24 h 24"/>
                <a:gd name="T20" fmla="*/ 12 w 142"/>
                <a:gd name="T21" fmla="*/ 8 h 24"/>
                <a:gd name="T22" fmla="*/ 8 w 142"/>
                <a:gd name="T23" fmla="*/ 12 h 24"/>
                <a:gd name="T24" fmla="*/ 9 w 142"/>
                <a:gd name="T25" fmla="*/ 14 h 24"/>
                <a:gd name="T26" fmla="*/ 12 w 142"/>
                <a:gd name="T27" fmla="*/ 15 h 24"/>
                <a:gd name="T28" fmla="*/ 130 w 142"/>
                <a:gd name="T29" fmla="*/ 16 h 24"/>
                <a:gd name="T30" fmla="*/ 130 w 142"/>
                <a:gd name="T31" fmla="*/ 20 h 24"/>
                <a:gd name="T32" fmla="*/ 130 w 142"/>
                <a:gd name="T33" fmla="*/ 16 h 24"/>
                <a:gd name="T34" fmla="*/ 133 w 142"/>
                <a:gd name="T35" fmla="*/ 12 h 24"/>
                <a:gd name="T36" fmla="*/ 132 w 142"/>
                <a:gd name="T37" fmla="*/ 10 h 24"/>
                <a:gd name="T38" fmla="*/ 130 w 142"/>
                <a:gd name="T39" fmla="*/ 9 h 24"/>
                <a:gd name="T40" fmla="*/ 12 w 142"/>
                <a:gd name="T4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24">
                  <a:moveTo>
                    <a:pt x="130" y="24"/>
                  </a:moveTo>
                  <a:cubicBezTo>
                    <a:pt x="130" y="24"/>
                    <a:pt x="130" y="24"/>
                    <a:pt x="130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8" y="23"/>
                    <a:pt x="6" y="22"/>
                    <a:pt x="3" y="20"/>
                  </a:cubicBezTo>
                  <a:cubicBezTo>
                    <a:pt x="1" y="17"/>
                    <a:pt x="0" y="15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3" y="1"/>
                    <a:pt x="136" y="2"/>
                    <a:pt x="138" y="4"/>
                  </a:cubicBezTo>
                  <a:cubicBezTo>
                    <a:pt x="140" y="6"/>
                    <a:pt x="142" y="9"/>
                    <a:pt x="142" y="12"/>
                  </a:cubicBezTo>
                  <a:cubicBezTo>
                    <a:pt x="142" y="18"/>
                    <a:pt x="136" y="24"/>
                    <a:pt x="130" y="24"/>
                  </a:cubicBezTo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2" y="16"/>
                    <a:pt x="133" y="14"/>
                    <a:pt x="133" y="12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9"/>
                    <a:pt x="130" y="9"/>
                    <a:pt x="130" y="9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6" name="Freeform 55"/>
            <p:cNvSpPr>
              <a:spLocks/>
            </p:cNvSpPr>
            <p:nvPr/>
          </p:nvSpPr>
          <p:spPr bwMode="auto">
            <a:xfrm>
              <a:off x="5634" y="1736"/>
              <a:ext cx="182" cy="87"/>
            </a:xfrm>
            <a:custGeom>
              <a:avLst/>
              <a:gdLst>
                <a:gd name="T0" fmla="*/ 77 w 77"/>
                <a:gd name="T1" fmla="*/ 34 h 37"/>
                <a:gd name="T2" fmla="*/ 37 w 77"/>
                <a:gd name="T3" fmla="*/ 1 h 37"/>
                <a:gd name="T4" fmla="*/ 1 w 77"/>
                <a:gd name="T5" fmla="*/ 37 h 37"/>
                <a:gd name="T6" fmla="*/ 77 w 77"/>
                <a:gd name="T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7">
                  <a:moveTo>
                    <a:pt x="77" y="34"/>
                  </a:moveTo>
                  <a:cubicBezTo>
                    <a:pt x="76" y="15"/>
                    <a:pt x="58" y="0"/>
                    <a:pt x="37" y="1"/>
                  </a:cubicBezTo>
                  <a:cubicBezTo>
                    <a:pt x="16" y="1"/>
                    <a:pt x="0" y="18"/>
                    <a:pt x="1" y="37"/>
                  </a:cubicBezTo>
                  <a:cubicBezTo>
                    <a:pt x="77" y="34"/>
                    <a:pt x="77" y="34"/>
                    <a:pt x="77" y="34"/>
                  </a:cubicBezTo>
                </a:path>
              </a:pathLst>
            </a:custGeom>
            <a:solidFill>
              <a:srgbClr val="F37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7" name="Freeform 56"/>
            <p:cNvSpPr>
              <a:spLocks noEditPoints="1"/>
            </p:cNvSpPr>
            <p:nvPr/>
          </p:nvSpPr>
          <p:spPr bwMode="auto">
            <a:xfrm>
              <a:off x="5625" y="1726"/>
              <a:ext cx="201" cy="107"/>
            </a:xfrm>
            <a:custGeom>
              <a:avLst/>
              <a:gdLst>
                <a:gd name="T0" fmla="*/ 1 w 85"/>
                <a:gd name="T1" fmla="*/ 45 h 45"/>
                <a:gd name="T2" fmla="*/ 1 w 85"/>
                <a:gd name="T3" fmla="*/ 41 h 45"/>
                <a:gd name="T4" fmla="*/ 11 w 85"/>
                <a:gd name="T5" fmla="*/ 14 h 45"/>
                <a:gd name="T6" fmla="*/ 41 w 85"/>
                <a:gd name="T7" fmla="*/ 0 h 45"/>
                <a:gd name="T8" fmla="*/ 85 w 85"/>
                <a:gd name="T9" fmla="*/ 38 h 45"/>
                <a:gd name="T10" fmla="*/ 85 w 85"/>
                <a:gd name="T11" fmla="*/ 42 h 45"/>
                <a:gd name="T12" fmla="*/ 1 w 85"/>
                <a:gd name="T13" fmla="*/ 45 h 45"/>
                <a:gd name="T14" fmla="*/ 43 w 85"/>
                <a:gd name="T15" fmla="*/ 9 h 45"/>
                <a:gd name="T16" fmla="*/ 41 w 85"/>
                <a:gd name="T17" fmla="*/ 9 h 45"/>
                <a:gd name="T18" fmla="*/ 17 w 85"/>
                <a:gd name="T19" fmla="*/ 20 h 45"/>
                <a:gd name="T20" fmla="*/ 9 w 85"/>
                <a:gd name="T21" fmla="*/ 37 h 45"/>
                <a:gd name="T22" fmla="*/ 76 w 85"/>
                <a:gd name="T23" fmla="*/ 34 h 45"/>
                <a:gd name="T24" fmla="*/ 43 w 85"/>
                <a:gd name="T2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5">
                  <a:moveTo>
                    <a:pt x="1" y="45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0" y="31"/>
                    <a:pt x="4" y="22"/>
                    <a:pt x="11" y="14"/>
                  </a:cubicBezTo>
                  <a:cubicBezTo>
                    <a:pt x="18" y="6"/>
                    <a:pt x="29" y="1"/>
                    <a:pt x="41" y="0"/>
                  </a:cubicBezTo>
                  <a:cubicBezTo>
                    <a:pt x="64" y="0"/>
                    <a:pt x="84" y="16"/>
                    <a:pt x="85" y="38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43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2" y="9"/>
                    <a:pt x="23" y="13"/>
                    <a:pt x="17" y="20"/>
                  </a:cubicBezTo>
                  <a:cubicBezTo>
                    <a:pt x="12" y="24"/>
                    <a:pt x="10" y="30"/>
                    <a:pt x="9" y="37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3" y="19"/>
                    <a:pt x="59" y="9"/>
                    <a:pt x="4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8" name="Freeform 57"/>
            <p:cNvSpPr>
              <a:spLocks/>
            </p:cNvSpPr>
            <p:nvPr/>
          </p:nvSpPr>
          <p:spPr bwMode="auto">
            <a:xfrm>
              <a:off x="5637" y="1814"/>
              <a:ext cx="177" cy="75"/>
            </a:xfrm>
            <a:custGeom>
              <a:avLst/>
              <a:gdLst>
                <a:gd name="T0" fmla="*/ 0 w 75"/>
                <a:gd name="T1" fmla="*/ 1 h 32"/>
                <a:gd name="T2" fmla="*/ 38 w 75"/>
                <a:gd name="T3" fmla="*/ 32 h 32"/>
                <a:gd name="T4" fmla="*/ 75 w 75"/>
                <a:gd name="T5" fmla="*/ 0 h 32"/>
                <a:gd name="T6" fmla="*/ 0 w 75"/>
                <a:gd name="T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">
                  <a:moveTo>
                    <a:pt x="0" y="1"/>
                  </a:moveTo>
                  <a:cubicBezTo>
                    <a:pt x="0" y="18"/>
                    <a:pt x="17" y="32"/>
                    <a:pt x="38" y="32"/>
                  </a:cubicBezTo>
                  <a:cubicBezTo>
                    <a:pt x="59" y="32"/>
                    <a:pt x="75" y="18"/>
                    <a:pt x="75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BC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9" name="Freeform 58"/>
            <p:cNvSpPr>
              <a:spLocks noEditPoints="1"/>
            </p:cNvSpPr>
            <p:nvPr/>
          </p:nvSpPr>
          <p:spPr bwMode="auto">
            <a:xfrm>
              <a:off x="5627" y="1804"/>
              <a:ext cx="196" cy="95"/>
            </a:xfrm>
            <a:custGeom>
              <a:avLst/>
              <a:gdLst>
                <a:gd name="T0" fmla="*/ 42 w 83"/>
                <a:gd name="T1" fmla="*/ 40 h 40"/>
                <a:gd name="T2" fmla="*/ 0 w 83"/>
                <a:gd name="T3" fmla="*/ 5 h 40"/>
                <a:gd name="T4" fmla="*/ 0 w 83"/>
                <a:gd name="T5" fmla="*/ 1 h 40"/>
                <a:gd name="T6" fmla="*/ 83 w 83"/>
                <a:gd name="T7" fmla="*/ 0 h 40"/>
                <a:gd name="T8" fmla="*/ 83 w 83"/>
                <a:gd name="T9" fmla="*/ 4 h 40"/>
                <a:gd name="T10" fmla="*/ 42 w 83"/>
                <a:gd name="T11" fmla="*/ 40 h 40"/>
                <a:gd name="T12" fmla="*/ 42 w 83"/>
                <a:gd name="T13" fmla="*/ 40 h 40"/>
                <a:gd name="T14" fmla="*/ 9 w 83"/>
                <a:gd name="T15" fmla="*/ 9 h 40"/>
                <a:gd name="T16" fmla="*/ 42 w 83"/>
                <a:gd name="T17" fmla="*/ 32 h 40"/>
                <a:gd name="T18" fmla="*/ 42 w 83"/>
                <a:gd name="T19" fmla="*/ 36 h 40"/>
                <a:gd name="T20" fmla="*/ 42 w 83"/>
                <a:gd name="T21" fmla="*/ 32 h 40"/>
                <a:gd name="T22" fmla="*/ 75 w 83"/>
                <a:gd name="T23" fmla="*/ 8 h 40"/>
                <a:gd name="T24" fmla="*/ 9 w 83"/>
                <a:gd name="T2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0">
                  <a:moveTo>
                    <a:pt x="42" y="40"/>
                  </a:moveTo>
                  <a:cubicBezTo>
                    <a:pt x="19" y="40"/>
                    <a:pt x="0" y="24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4"/>
                    <a:pt x="65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moveTo>
                    <a:pt x="9" y="9"/>
                  </a:moveTo>
                  <a:cubicBezTo>
                    <a:pt x="11" y="22"/>
                    <a:pt x="25" y="32"/>
                    <a:pt x="42" y="3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9" y="32"/>
                    <a:pt x="72" y="22"/>
                    <a:pt x="75" y="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0" name="Rectangle 59"/>
            <p:cNvSpPr>
              <a:spLocks noChangeArrowheads="1"/>
            </p:cNvSpPr>
            <p:nvPr/>
          </p:nvSpPr>
          <p:spPr bwMode="auto">
            <a:xfrm>
              <a:off x="5797" y="1785"/>
              <a:ext cx="152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1" name="Rectangle 60"/>
            <p:cNvSpPr>
              <a:spLocks noChangeArrowheads="1"/>
            </p:cNvSpPr>
            <p:nvPr/>
          </p:nvSpPr>
          <p:spPr bwMode="auto">
            <a:xfrm>
              <a:off x="5788" y="1776"/>
              <a:ext cx="170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2" name="Freeform 61"/>
            <p:cNvSpPr>
              <a:spLocks/>
            </p:cNvSpPr>
            <p:nvPr/>
          </p:nvSpPr>
          <p:spPr bwMode="auto">
            <a:xfrm>
              <a:off x="5660" y="1837"/>
              <a:ext cx="64" cy="26"/>
            </a:xfrm>
            <a:custGeom>
              <a:avLst/>
              <a:gdLst>
                <a:gd name="T0" fmla="*/ 14 w 27"/>
                <a:gd name="T1" fmla="*/ 11 h 11"/>
                <a:gd name="T2" fmla="*/ 27 w 27"/>
                <a:gd name="T3" fmla="*/ 5 h 11"/>
                <a:gd name="T4" fmla="*/ 13 w 27"/>
                <a:gd name="T5" fmla="*/ 0 h 11"/>
                <a:gd name="T6" fmla="*/ 0 w 27"/>
                <a:gd name="T7" fmla="*/ 5 h 11"/>
                <a:gd name="T8" fmla="*/ 14 w 2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4" y="11"/>
                  </a:moveTo>
                  <a:cubicBezTo>
                    <a:pt x="21" y="11"/>
                    <a:pt x="27" y="8"/>
                    <a:pt x="27" y="5"/>
                  </a:cubicBezTo>
                  <a:cubicBezTo>
                    <a:pt x="27" y="2"/>
                    <a:pt x="21" y="0"/>
                    <a:pt x="13" y="0"/>
                  </a:cubicBezTo>
                  <a:cubicBezTo>
                    <a:pt x="6" y="0"/>
                    <a:pt x="0" y="2"/>
                    <a:pt x="0" y="5"/>
                  </a:cubicBezTo>
                  <a:cubicBezTo>
                    <a:pt x="0" y="8"/>
                    <a:pt x="6" y="11"/>
                    <a:pt x="1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3" name="Freeform 62"/>
            <p:cNvSpPr>
              <a:spLocks noEditPoints="1"/>
            </p:cNvSpPr>
            <p:nvPr/>
          </p:nvSpPr>
          <p:spPr bwMode="auto">
            <a:xfrm>
              <a:off x="5651" y="1828"/>
              <a:ext cx="83" cy="45"/>
            </a:xfrm>
            <a:custGeom>
              <a:avLst/>
              <a:gdLst>
                <a:gd name="T0" fmla="*/ 18 w 35"/>
                <a:gd name="T1" fmla="*/ 19 h 19"/>
                <a:gd name="T2" fmla="*/ 18 w 35"/>
                <a:gd name="T3" fmla="*/ 19 h 19"/>
                <a:gd name="T4" fmla="*/ 0 w 35"/>
                <a:gd name="T5" fmla="*/ 9 h 19"/>
                <a:gd name="T6" fmla="*/ 2 w 35"/>
                <a:gd name="T7" fmla="*/ 5 h 19"/>
                <a:gd name="T8" fmla="*/ 17 w 35"/>
                <a:gd name="T9" fmla="*/ 0 h 19"/>
                <a:gd name="T10" fmla="*/ 35 w 35"/>
                <a:gd name="T11" fmla="*/ 9 h 19"/>
                <a:gd name="T12" fmla="*/ 33 w 35"/>
                <a:gd name="T13" fmla="*/ 14 h 19"/>
                <a:gd name="T14" fmla="*/ 18 w 35"/>
                <a:gd name="T15" fmla="*/ 19 h 19"/>
                <a:gd name="T16" fmla="*/ 9 w 35"/>
                <a:gd name="T17" fmla="*/ 9 h 19"/>
                <a:gd name="T18" fmla="*/ 18 w 35"/>
                <a:gd name="T19" fmla="*/ 11 h 19"/>
                <a:gd name="T20" fmla="*/ 18 w 35"/>
                <a:gd name="T21" fmla="*/ 15 h 19"/>
                <a:gd name="T22" fmla="*/ 18 w 35"/>
                <a:gd name="T23" fmla="*/ 11 h 19"/>
                <a:gd name="T24" fmla="*/ 26 w 35"/>
                <a:gd name="T25" fmla="*/ 10 h 19"/>
                <a:gd name="T26" fmla="*/ 17 w 35"/>
                <a:gd name="T27" fmla="*/ 8 h 19"/>
                <a:gd name="T28" fmla="*/ 9 w 35"/>
                <a:gd name="T2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9"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9" y="19"/>
                    <a:pt x="0" y="16"/>
                    <a:pt x="0" y="9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4" y="2"/>
                    <a:pt x="10" y="0"/>
                    <a:pt x="17" y="0"/>
                  </a:cubicBezTo>
                  <a:cubicBezTo>
                    <a:pt x="26" y="0"/>
                    <a:pt x="35" y="3"/>
                    <a:pt x="35" y="9"/>
                  </a:cubicBezTo>
                  <a:cubicBezTo>
                    <a:pt x="35" y="11"/>
                    <a:pt x="35" y="12"/>
                    <a:pt x="33" y="14"/>
                  </a:cubicBezTo>
                  <a:cubicBezTo>
                    <a:pt x="31" y="17"/>
                    <a:pt x="25" y="19"/>
                    <a:pt x="18" y="19"/>
                  </a:cubicBezTo>
                  <a:moveTo>
                    <a:pt x="9" y="9"/>
                  </a:moveTo>
                  <a:cubicBezTo>
                    <a:pt x="11" y="10"/>
                    <a:pt x="14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11"/>
                    <a:pt x="24" y="10"/>
                    <a:pt x="26" y="10"/>
                  </a:cubicBezTo>
                  <a:cubicBezTo>
                    <a:pt x="24" y="9"/>
                    <a:pt x="21" y="8"/>
                    <a:pt x="17" y="8"/>
                  </a:cubicBezTo>
                  <a:cubicBezTo>
                    <a:pt x="13" y="8"/>
                    <a:pt x="11" y="9"/>
                    <a:pt x="9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4" name="Freeform 63"/>
            <p:cNvSpPr>
              <a:spLocks/>
            </p:cNvSpPr>
            <p:nvPr/>
          </p:nvSpPr>
          <p:spPr bwMode="auto">
            <a:xfrm>
              <a:off x="5632" y="1804"/>
              <a:ext cx="189" cy="29"/>
            </a:xfrm>
            <a:custGeom>
              <a:avLst/>
              <a:gdLst>
                <a:gd name="T0" fmla="*/ 44 w 80"/>
                <a:gd name="T1" fmla="*/ 11 h 12"/>
                <a:gd name="T2" fmla="*/ 77 w 80"/>
                <a:gd name="T3" fmla="*/ 4 h 12"/>
                <a:gd name="T4" fmla="*/ 36 w 80"/>
                <a:gd name="T5" fmla="*/ 1 h 12"/>
                <a:gd name="T6" fmla="*/ 2 w 80"/>
                <a:gd name="T7" fmla="*/ 8 h 12"/>
                <a:gd name="T8" fmla="*/ 44 w 8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">
                  <a:moveTo>
                    <a:pt x="44" y="11"/>
                  </a:moveTo>
                  <a:cubicBezTo>
                    <a:pt x="65" y="10"/>
                    <a:pt x="80" y="7"/>
                    <a:pt x="77" y="4"/>
                  </a:cubicBezTo>
                  <a:cubicBezTo>
                    <a:pt x="75" y="1"/>
                    <a:pt x="56" y="0"/>
                    <a:pt x="36" y="1"/>
                  </a:cubicBezTo>
                  <a:cubicBezTo>
                    <a:pt x="15" y="2"/>
                    <a:pt x="0" y="5"/>
                    <a:pt x="2" y="8"/>
                  </a:cubicBezTo>
                  <a:cubicBezTo>
                    <a:pt x="4" y="11"/>
                    <a:pt x="23" y="12"/>
                    <a:pt x="4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" name="Freeform 64"/>
            <p:cNvSpPr>
              <a:spLocks noEditPoints="1"/>
            </p:cNvSpPr>
            <p:nvPr/>
          </p:nvSpPr>
          <p:spPr bwMode="auto">
            <a:xfrm>
              <a:off x="5625" y="1795"/>
              <a:ext cx="201" cy="45"/>
            </a:xfrm>
            <a:custGeom>
              <a:avLst/>
              <a:gdLst>
                <a:gd name="T0" fmla="*/ 34 w 85"/>
                <a:gd name="T1" fmla="*/ 19 h 19"/>
                <a:gd name="T2" fmla="*/ 2 w 85"/>
                <a:gd name="T3" fmla="*/ 14 h 19"/>
                <a:gd name="T4" fmla="*/ 1 w 85"/>
                <a:gd name="T5" fmla="*/ 9 h 19"/>
                <a:gd name="T6" fmla="*/ 38 w 85"/>
                <a:gd name="T7" fmla="*/ 1 h 19"/>
                <a:gd name="T8" fmla="*/ 51 w 85"/>
                <a:gd name="T9" fmla="*/ 0 h 19"/>
                <a:gd name="T10" fmla="*/ 84 w 85"/>
                <a:gd name="T11" fmla="*/ 6 h 19"/>
                <a:gd name="T12" fmla="*/ 84 w 85"/>
                <a:gd name="T13" fmla="*/ 11 h 19"/>
                <a:gd name="T14" fmla="*/ 47 w 85"/>
                <a:gd name="T15" fmla="*/ 19 h 19"/>
                <a:gd name="T16" fmla="*/ 34 w 85"/>
                <a:gd name="T17" fmla="*/ 19 h 19"/>
                <a:gd name="T18" fmla="*/ 18 w 85"/>
                <a:gd name="T19" fmla="*/ 11 h 19"/>
                <a:gd name="T20" fmla="*/ 34 w 85"/>
                <a:gd name="T21" fmla="*/ 11 h 19"/>
                <a:gd name="T22" fmla="*/ 47 w 85"/>
                <a:gd name="T23" fmla="*/ 11 h 19"/>
                <a:gd name="T24" fmla="*/ 68 w 85"/>
                <a:gd name="T25" fmla="*/ 9 h 19"/>
                <a:gd name="T26" fmla="*/ 51 w 85"/>
                <a:gd name="T27" fmla="*/ 8 h 19"/>
                <a:gd name="T28" fmla="*/ 39 w 85"/>
                <a:gd name="T29" fmla="*/ 9 h 19"/>
                <a:gd name="T30" fmla="*/ 18 w 85"/>
                <a:gd name="T3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9">
                  <a:moveTo>
                    <a:pt x="34" y="19"/>
                  </a:moveTo>
                  <a:cubicBezTo>
                    <a:pt x="15" y="19"/>
                    <a:pt x="4" y="18"/>
                    <a:pt x="2" y="14"/>
                  </a:cubicBezTo>
                  <a:cubicBezTo>
                    <a:pt x="1" y="13"/>
                    <a:pt x="0" y="11"/>
                    <a:pt x="1" y="9"/>
                  </a:cubicBezTo>
                  <a:cubicBezTo>
                    <a:pt x="3" y="5"/>
                    <a:pt x="16" y="2"/>
                    <a:pt x="38" y="1"/>
                  </a:cubicBezTo>
                  <a:cubicBezTo>
                    <a:pt x="43" y="1"/>
                    <a:pt x="47" y="0"/>
                    <a:pt x="51" y="0"/>
                  </a:cubicBezTo>
                  <a:cubicBezTo>
                    <a:pt x="70" y="0"/>
                    <a:pt x="81" y="2"/>
                    <a:pt x="84" y="6"/>
                  </a:cubicBezTo>
                  <a:cubicBezTo>
                    <a:pt x="85" y="7"/>
                    <a:pt x="85" y="9"/>
                    <a:pt x="84" y="11"/>
                  </a:cubicBezTo>
                  <a:cubicBezTo>
                    <a:pt x="82" y="15"/>
                    <a:pt x="70" y="18"/>
                    <a:pt x="47" y="19"/>
                  </a:cubicBezTo>
                  <a:cubicBezTo>
                    <a:pt x="43" y="19"/>
                    <a:pt x="38" y="19"/>
                    <a:pt x="34" y="19"/>
                  </a:cubicBezTo>
                  <a:moveTo>
                    <a:pt x="18" y="11"/>
                  </a:moveTo>
                  <a:cubicBezTo>
                    <a:pt x="22" y="11"/>
                    <a:pt x="27" y="11"/>
                    <a:pt x="34" y="11"/>
                  </a:cubicBezTo>
                  <a:cubicBezTo>
                    <a:pt x="38" y="11"/>
                    <a:pt x="42" y="11"/>
                    <a:pt x="47" y="11"/>
                  </a:cubicBezTo>
                  <a:cubicBezTo>
                    <a:pt x="56" y="11"/>
                    <a:pt x="63" y="10"/>
                    <a:pt x="68" y="9"/>
                  </a:cubicBezTo>
                  <a:cubicBezTo>
                    <a:pt x="64" y="9"/>
                    <a:pt x="58" y="8"/>
                    <a:pt x="51" y="8"/>
                  </a:cubicBezTo>
                  <a:cubicBezTo>
                    <a:pt x="47" y="8"/>
                    <a:pt x="43" y="9"/>
                    <a:pt x="39" y="9"/>
                  </a:cubicBezTo>
                  <a:cubicBezTo>
                    <a:pt x="30" y="9"/>
                    <a:pt x="23" y="10"/>
                    <a:pt x="1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6" name="Freeform 65"/>
            <p:cNvSpPr>
              <a:spLocks/>
            </p:cNvSpPr>
            <p:nvPr/>
          </p:nvSpPr>
          <p:spPr bwMode="auto">
            <a:xfrm>
              <a:off x="5949" y="1703"/>
              <a:ext cx="70" cy="562"/>
            </a:xfrm>
            <a:custGeom>
              <a:avLst/>
              <a:gdLst>
                <a:gd name="T0" fmla="*/ 23 w 30"/>
                <a:gd name="T1" fmla="*/ 6 h 238"/>
                <a:gd name="T2" fmla="*/ 12 w 30"/>
                <a:gd name="T3" fmla="*/ 0 h 238"/>
                <a:gd name="T4" fmla="*/ 11 w 30"/>
                <a:gd name="T5" fmla="*/ 0 h 238"/>
                <a:gd name="T6" fmla="*/ 0 w 30"/>
                <a:gd name="T7" fmla="*/ 5 h 238"/>
                <a:gd name="T8" fmla="*/ 6 w 30"/>
                <a:gd name="T9" fmla="*/ 232 h 238"/>
                <a:gd name="T10" fmla="*/ 18 w 30"/>
                <a:gd name="T11" fmla="*/ 238 h 238"/>
                <a:gd name="T12" fmla="*/ 19 w 30"/>
                <a:gd name="T13" fmla="*/ 238 h 238"/>
                <a:gd name="T14" fmla="*/ 30 w 30"/>
                <a:gd name="T15" fmla="*/ 232 h 238"/>
                <a:gd name="T16" fmla="*/ 23 w 30"/>
                <a:gd name="T17" fmla="*/ 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8">
                  <a:moveTo>
                    <a:pt x="23" y="6"/>
                  </a:moveTo>
                  <a:cubicBezTo>
                    <a:pt x="23" y="3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5"/>
                    <a:pt x="11" y="238"/>
                    <a:pt x="18" y="238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25" y="238"/>
                    <a:pt x="30" y="235"/>
                    <a:pt x="30" y="232"/>
                  </a:cubicBezTo>
                  <a:cubicBezTo>
                    <a:pt x="23" y="6"/>
                    <a:pt x="23" y="6"/>
                    <a:pt x="23" y="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" name="Freeform 66"/>
            <p:cNvSpPr>
              <a:spLocks/>
            </p:cNvSpPr>
            <p:nvPr/>
          </p:nvSpPr>
          <p:spPr bwMode="auto">
            <a:xfrm>
              <a:off x="5708" y="1771"/>
              <a:ext cx="316" cy="38"/>
            </a:xfrm>
            <a:custGeom>
              <a:avLst/>
              <a:gdLst>
                <a:gd name="T0" fmla="*/ 134 w 134"/>
                <a:gd name="T1" fmla="*/ 8 h 16"/>
                <a:gd name="T2" fmla="*/ 126 w 134"/>
                <a:gd name="T3" fmla="*/ 1 h 16"/>
                <a:gd name="T4" fmla="*/ 8 w 134"/>
                <a:gd name="T5" fmla="*/ 0 h 16"/>
                <a:gd name="T6" fmla="*/ 0 w 134"/>
                <a:gd name="T7" fmla="*/ 8 h 16"/>
                <a:gd name="T8" fmla="*/ 8 w 134"/>
                <a:gd name="T9" fmla="*/ 15 h 16"/>
                <a:gd name="T10" fmla="*/ 126 w 134"/>
                <a:gd name="T11" fmla="*/ 16 h 16"/>
                <a:gd name="T12" fmla="*/ 134 w 134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">
                  <a:moveTo>
                    <a:pt x="134" y="8"/>
                  </a:moveTo>
                  <a:cubicBezTo>
                    <a:pt x="134" y="4"/>
                    <a:pt x="130" y="1"/>
                    <a:pt x="12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30" y="16"/>
                    <a:pt x="134" y="12"/>
                    <a:pt x="134" y="8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Freeform 67"/>
            <p:cNvSpPr>
              <a:spLocks/>
            </p:cNvSpPr>
            <p:nvPr/>
          </p:nvSpPr>
          <p:spPr bwMode="auto">
            <a:xfrm>
              <a:off x="5634" y="1736"/>
              <a:ext cx="182" cy="87"/>
            </a:xfrm>
            <a:custGeom>
              <a:avLst/>
              <a:gdLst>
                <a:gd name="T0" fmla="*/ 77 w 77"/>
                <a:gd name="T1" fmla="*/ 34 h 37"/>
                <a:gd name="T2" fmla="*/ 37 w 77"/>
                <a:gd name="T3" fmla="*/ 1 h 37"/>
                <a:gd name="T4" fmla="*/ 1 w 77"/>
                <a:gd name="T5" fmla="*/ 37 h 37"/>
                <a:gd name="T6" fmla="*/ 77 w 77"/>
                <a:gd name="T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7">
                  <a:moveTo>
                    <a:pt x="77" y="34"/>
                  </a:moveTo>
                  <a:cubicBezTo>
                    <a:pt x="76" y="15"/>
                    <a:pt x="58" y="0"/>
                    <a:pt x="37" y="1"/>
                  </a:cubicBezTo>
                  <a:cubicBezTo>
                    <a:pt x="16" y="1"/>
                    <a:pt x="0" y="18"/>
                    <a:pt x="1" y="37"/>
                  </a:cubicBezTo>
                  <a:cubicBezTo>
                    <a:pt x="77" y="34"/>
                    <a:pt x="77" y="34"/>
                    <a:pt x="77" y="34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9" name="Freeform 68"/>
            <p:cNvSpPr>
              <a:spLocks/>
            </p:cNvSpPr>
            <p:nvPr/>
          </p:nvSpPr>
          <p:spPr bwMode="auto">
            <a:xfrm>
              <a:off x="5637" y="1814"/>
              <a:ext cx="177" cy="75"/>
            </a:xfrm>
            <a:custGeom>
              <a:avLst/>
              <a:gdLst>
                <a:gd name="T0" fmla="*/ 0 w 75"/>
                <a:gd name="T1" fmla="*/ 1 h 32"/>
                <a:gd name="T2" fmla="*/ 38 w 75"/>
                <a:gd name="T3" fmla="*/ 32 h 32"/>
                <a:gd name="T4" fmla="*/ 75 w 75"/>
                <a:gd name="T5" fmla="*/ 0 h 32"/>
                <a:gd name="T6" fmla="*/ 0 w 75"/>
                <a:gd name="T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">
                  <a:moveTo>
                    <a:pt x="0" y="1"/>
                  </a:moveTo>
                  <a:cubicBezTo>
                    <a:pt x="0" y="18"/>
                    <a:pt x="17" y="32"/>
                    <a:pt x="38" y="32"/>
                  </a:cubicBezTo>
                  <a:cubicBezTo>
                    <a:pt x="59" y="32"/>
                    <a:pt x="75" y="18"/>
                    <a:pt x="75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Freeform 69"/>
            <p:cNvSpPr>
              <a:spLocks/>
            </p:cNvSpPr>
            <p:nvPr/>
          </p:nvSpPr>
          <p:spPr bwMode="auto">
            <a:xfrm>
              <a:off x="5660" y="1837"/>
              <a:ext cx="64" cy="26"/>
            </a:xfrm>
            <a:custGeom>
              <a:avLst/>
              <a:gdLst>
                <a:gd name="T0" fmla="*/ 14 w 27"/>
                <a:gd name="T1" fmla="*/ 11 h 11"/>
                <a:gd name="T2" fmla="*/ 27 w 27"/>
                <a:gd name="T3" fmla="*/ 5 h 11"/>
                <a:gd name="T4" fmla="*/ 13 w 27"/>
                <a:gd name="T5" fmla="*/ 0 h 11"/>
                <a:gd name="T6" fmla="*/ 0 w 27"/>
                <a:gd name="T7" fmla="*/ 5 h 11"/>
                <a:gd name="T8" fmla="*/ 14 w 2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4" y="11"/>
                  </a:moveTo>
                  <a:cubicBezTo>
                    <a:pt x="21" y="11"/>
                    <a:pt x="27" y="8"/>
                    <a:pt x="27" y="5"/>
                  </a:cubicBezTo>
                  <a:cubicBezTo>
                    <a:pt x="27" y="2"/>
                    <a:pt x="21" y="0"/>
                    <a:pt x="13" y="0"/>
                  </a:cubicBezTo>
                  <a:cubicBezTo>
                    <a:pt x="6" y="0"/>
                    <a:pt x="0" y="2"/>
                    <a:pt x="0" y="5"/>
                  </a:cubicBezTo>
                  <a:cubicBezTo>
                    <a:pt x="0" y="8"/>
                    <a:pt x="6" y="11"/>
                    <a:pt x="1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70"/>
            <p:cNvSpPr>
              <a:spLocks/>
            </p:cNvSpPr>
            <p:nvPr/>
          </p:nvSpPr>
          <p:spPr bwMode="auto">
            <a:xfrm>
              <a:off x="5632" y="1804"/>
              <a:ext cx="189" cy="29"/>
            </a:xfrm>
            <a:custGeom>
              <a:avLst/>
              <a:gdLst>
                <a:gd name="T0" fmla="*/ 44 w 80"/>
                <a:gd name="T1" fmla="*/ 11 h 12"/>
                <a:gd name="T2" fmla="*/ 77 w 80"/>
                <a:gd name="T3" fmla="*/ 4 h 12"/>
                <a:gd name="T4" fmla="*/ 36 w 80"/>
                <a:gd name="T5" fmla="*/ 1 h 12"/>
                <a:gd name="T6" fmla="*/ 2 w 80"/>
                <a:gd name="T7" fmla="*/ 8 h 12"/>
                <a:gd name="T8" fmla="*/ 44 w 8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">
                  <a:moveTo>
                    <a:pt x="44" y="11"/>
                  </a:moveTo>
                  <a:cubicBezTo>
                    <a:pt x="65" y="10"/>
                    <a:pt x="80" y="7"/>
                    <a:pt x="77" y="4"/>
                  </a:cubicBezTo>
                  <a:cubicBezTo>
                    <a:pt x="75" y="1"/>
                    <a:pt x="56" y="0"/>
                    <a:pt x="36" y="1"/>
                  </a:cubicBezTo>
                  <a:cubicBezTo>
                    <a:pt x="15" y="2"/>
                    <a:pt x="0" y="5"/>
                    <a:pt x="2" y="8"/>
                  </a:cubicBezTo>
                  <a:cubicBezTo>
                    <a:pt x="4" y="11"/>
                    <a:pt x="23" y="12"/>
                    <a:pt x="4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71"/>
            <p:cNvSpPr>
              <a:spLocks/>
            </p:cNvSpPr>
            <p:nvPr/>
          </p:nvSpPr>
          <p:spPr bwMode="auto">
            <a:xfrm>
              <a:off x="5389" y="2015"/>
              <a:ext cx="115" cy="207"/>
            </a:xfrm>
            <a:custGeom>
              <a:avLst/>
              <a:gdLst>
                <a:gd name="T0" fmla="*/ 14 w 49"/>
                <a:gd name="T1" fmla="*/ 86 h 88"/>
                <a:gd name="T2" fmla="*/ 13 w 49"/>
                <a:gd name="T3" fmla="*/ 31 h 88"/>
                <a:gd name="T4" fmla="*/ 0 w 49"/>
                <a:gd name="T5" fmla="*/ 27 h 88"/>
                <a:gd name="T6" fmla="*/ 17 w 49"/>
                <a:gd name="T7" fmla="*/ 16 h 88"/>
                <a:gd name="T8" fmla="*/ 16 w 49"/>
                <a:gd name="T9" fmla="*/ 3 h 88"/>
                <a:gd name="T10" fmla="*/ 35 w 49"/>
                <a:gd name="T11" fmla="*/ 1 h 88"/>
                <a:gd name="T12" fmla="*/ 35 w 49"/>
                <a:gd name="T13" fmla="*/ 18 h 88"/>
                <a:gd name="T14" fmla="*/ 21 w 49"/>
                <a:gd name="T15" fmla="*/ 22 h 88"/>
                <a:gd name="T16" fmla="*/ 49 w 49"/>
                <a:gd name="T17" fmla="*/ 23 h 88"/>
                <a:gd name="T18" fmla="*/ 44 w 49"/>
                <a:gd name="T19" fmla="*/ 36 h 88"/>
                <a:gd name="T20" fmla="*/ 28 w 49"/>
                <a:gd name="T21" fmla="*/ 30 h 88"/>
                <a:gd name="T22" fmla="*/ 24 w 49"/>
                <a:gd name="T23" fmla="*/ 34 h 88"/>
                <a:gd name="T24" fmla="*/ 31 w 49"/>
                <a:gd name="T25" fmla="*/ 88 h 88"/>
                <a:gd name="T26" fmla="*/ 14 w 49"/>
                <a:gd name="T27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8">
                  <a:moveTo>
                    <a:pt x="14" y="86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1" y="19"/>
                    <a:pt x="17" y="16"/>
                  </a:cubicBezTo>
                  <a:cubicBezTo>
                    <a:pt x="23" y="13"/>
                    <a:pt x="11" y="0"/>
                    <a:pt x="16" y="3"/>
                  </a:cubicBezTo>
                  <a:cubicBezTo>
                    <a:pt x="21" y="7"/>
                    <a:pt x="35" y="1"/>
                    <a:pt x="35" y="1"/>
                  </a:cubicBezTo>
                  <a:cubicBezTo>
                    <a:pt x="35" y="1"/>
                    <a:pt x="41" y="15"/>
                    <a:pt x="35" y="18"/>
                  </a:cubicBezTo>
                  <a:cubicBezTo>
                    <a:pt x="29" y="20"/>
                    <a:pt x="19" y="22"/>
                    <a:pt x="21" y="22"/>
                  </a:cubicBezTo>
                  <a:cubicBezTo>
                    <a:pt x="23" y="22"/>
                    <a:pt x="49" y="23"/>
                    <a:pt x="49" y="2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4" y="86"/>
                    <a:pt x="14" y="86"/>
                    <a:pt x="14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72"/>
            <p:cNvSpPr>
              <a:spLocks noEditPoints="1"/>
            </p:cNvSpPr>
            <p:nvPr/>
          </p:nvSpPr>
          <p:spPr bwMode="auto">
            <a:xfrm>
              <a:off x="5384" y="2012"/>
              <a:ext cx="128" cy="215"/>
            </a:xfrm>
            <a:custGeom>
              <a:avLst/>
              <a:gdLst>
                <a:gd name="T0" fmla="*/ 37 w 54"/>
                <a:gd name="T1" fmla="*/ 2 h 91"/>
                <a:gd name="T2" fmla="*/ 37 w 54"/>
                <a:gd name="T3" fmla="*/ 19 h 91"/>
                <a:gd name="T4" fmla="*/ 23 w 54"/>
                <a:gd name="T5" fmla="*/ 23 h 91"/>
                <a:gd name="T6" fmla="*/ 51 w 54"/>
                <a:gd name="T7" fmla="*/ 24 h 91"/>
                <a:gd name="T8" fmla="*/ 46 w 54"/>
                <a:gd name="T9" fmla="*/ 37 h 91"/>
                <a:gd name="T10" fmla="*/ 30 w 54"/>
                <a:gd name="T11" fmla="*/ 31 h 91"/>
                <a:gd name="T12" fmla="*/ 26 w 54"/>
                <a:gd name="T13" fmla="*/ 35 h 91"/>
                <a:gd name="T14" fmla="*/ 33 w 54"/>
                <a:gd name="T15" fmla="*/ 89 h 91"/>
                <a:gd name="T16" fmla="*/ 16 w 54"/>
                <a:gd name="T17" fmla="*/ 87 h 91"/>
                <a:gd name="T18" fmla="*/ 15 w 54"/>
                <a:gd name="T19" fmla="*/ 32 h 91"/>
                <a:gd name="T20" fmla="*/ 2 w 54"/>
                <a:gd name="T21" fmla="*/ 28 h 91"/>
                <a:gd name="T22" fmla="*/ 19 w 54"/>
                <a:gd name="T23" fmla="*/ 17 h 91"/>
                <a:gd name="T24" fmla="*/ 17 w 54"/>
                <a:gd name="T25" fmla="*/ 4 h 91"/>
                <a:gd name="T26" fmla="*/ 18 w 54"/>
                <a:gd name="T27" fmla="*/ 4 h 91"/>
                <a:gd name="T28" fmla="*/ 23 w 54"/>
                <a:gd name="T29" fmla="*/ 5 h 91"/>
                <a:gd name="T30" fmla="*/ 37 w 54"/>
                <a:gd name="T31" fmla="*/ 2 h 91"/>
                <a:gd name="T32" fmla="*/ 37 w 54"/>
                <a:gd name="T33" fmla="*/ 0 h 91"/>
                <a:gd name="T34" fmla="*/ 36 w 54"/>
                <a:gd name="T35" fmla="*/ 0 h 91"/>
                <a:gd name="T36" fmla="*/ 23 w 54"/>
                <a:gd name="T37" fmla="*/ 3 h 91"/>
                <a:gd name="T38" fmla="*/ 19 w 54"/>
                <a:gd name="T39" fmla="*/ 2 h 91"/>
                <a:gd name="T40" fmla="*/ 17 w 54"/>
                <a:gd name="T41" fmla="*/ 1 h 91"/>
                <a:gd name="T42" fmla="*/ 15 w 54"/>
                <a:gd name="T43" fmla="*/ 2 h 91"/>
                <a:gd name="T44" fmla="*/ 16 w 54"/>
                <a:gd name="T45" fmla="*/ 7 h 91"/>
                <a:gd name="T46" fmla="*/ 18 w 54"/>
                <a:gd name="T47" fmla="*/ 14 h 91"/>
                <a:gd name="T48" fmla="*/ 18 w 54"/>
                <a:gd name="T49" fmla="*/ 15 h 91"/>
                <a:gd name="T50" fmla="*/ 1 w 54"/>
                <a:gd name="T51" fmla="*/ 26 h 91"/>
                <a:gd name="T52" fmla="*/ 0 w 54"/>
                <a:gd name="T53" fmla="*/ 28 h 91"/>
                <a:gd name="T54" fmla="*/ 1 w 54"/>
                <a:gd name="T55" fmla="*/ 30 h 91"/>
                <a:gd name="T56" fmla="*/ 13 w 54"/>
                <a:gd name="T57" fmla="*/ 34 h 91"/>
                <a:gd name="T58" fmla="*/ 13 w 54"/>
                <a:gd name="T59" fmla="*/ 87 h 91"/>
                <a:gd name="T60" fmla="*/ 16 w 54"/>
                <a:gd name="T61" fmla="*/ 90 h 91"/>
                <a:gd name="T62" fmla="*/ 33 w 54"/>
                <a:gd name="T63" fmla="*/ 91 h 91"/>
                <a:gd name="T64" fmla="*/ 33 w 54"/>
                <a:gd name="T65" fmla="*/ 91 h 91"/>
                <a:gd name="T66" fmla="*/ 35 w 54"/>
                <a:gd name="T67" fmla="*/ 90 h 91"/>
                <a:gd name="T68" fmla="*/ 35 w 54"/>
                <a:gd name="T69" fmla="*/ 88 h 91"/>
                <a:gd name="T70" fmla="*/ 28 w 54"/>
                <a:gd name="T71" fmla="*/ 36 h 91"/>
                <a:gd name="T72" fmla="*/ 30 w 54"/>
                <a:gd name="T73" fmla="*/ 33 h 91"/>
                <a:gd name="T74" fmla="*/ 45 w 54"/>
                <a:gd name="T75" fmla="*/ 39 h 91"/>
                <a:gd name="T76" fmla="*/ 46 w 54"/>
                <a:gd name="T77" fmla="*/ 39 h 91"/>
                <a:gd name="T78" fmla="*/ 48 w 54"/>
                <a:gd name="T79" fmla="*/ 38 h 91"/>
                <a:gd name="T80" fmla="*/ 54 w 54"/>
                <a:gd name="T81" fmla="*/ 25 h 91"/>
                <a:gd name="T82" fmla="*/ 53 w 54"/>
                <a:gd name="T83" fmla="*/ 23 h 91"/>
                <a:gd name="T84" fmla="*/ 52 w 54"/>
                <a:gd name="T85" fmla="*/ 22 h 91"/>
                <a:gd name="T86" fmla="*/ 37 w 54"/>
                <a:gd name="T87" fmla="*/ 21 h 91"/>
                <a:gd name="T88" fmla="*/ 38 w 54"/>
                <a:gd name="T89" fmla="*/ 21 h 91"/>
                <a:gd name="T90" fmla="*/ 39 w 54"/>
                <a:gd name="T91" fmla="*/ 1 h 91"/>
                <a:gd name="T92" fmla="*/ 37 w 54"/>
                <a:gd name="T9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91">
                  <a:moveTo>
                    <a:pt x="37" y="2"/>
                  </a:moveTo>
                  <a:cubicBezTo>
                    <a:pt x="37" y="2"/>
                    <a:pt x="43" y="16"/>
                    <a:pt x="37" y="19"/>
                  </a:cubicBezTo>
                  <a:cubicBezTo>
                    <a:pt x="31" y="21"/>
                    <a:pt x="21" y="23"/>
                    <a:pt x="23" y="23"/>
                  </a:cubicBezTo>
                  <a:cubicBezTo>
                    <a:pt x="25" y="23"/>
                    <a:pt x="51" y="24"/>
                    <a:pt x="51" y="24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3" y="20"/>
                    <a:pt x="19" y="17"/>
                  </a:cubicBezTo>
                  <a:cubicBezTo>
                    <a:pt x="24" y="14"/>
                    <a:pt x="15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3" y="5"/>
                  </a:cubicBezTo>
                  <a:cubicBezTo>
                    <a:pt x="29" y="5"/>
                    <a:pt x="37" y="2"/>
                    <a:pt x="37" y="2"/>
                  </a:cubicBezTo>
                  <a:moveTo>
                    <a:pt x="3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29" y="3"/>
                    <a:pt x="23" y="3"/>
                  </a:cubicBezTo>
                  <a:cubicBezTo>
                    <a:pt x="21" y="3"/>
                    <a:pt x="20" y="3"/>
                    <a:pt x="19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4"/>
                    <a:pt x="14" y="5"/>
                    <a:pt x="16" y="7"/>
                  </a:cubicBezTo>
                  <a:cubicBezTo>
                    <a:pt x="17" y="9"/>
                    <a:pt x="19" y="13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2" y="18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9"/>
                    <a:pt x="14" y="89"/>
                    <a:pt x="16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44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5" y="18"/>
                    <a:pt x="40" y="4"/>
                    <a:pt x="39" y="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Freeform 73"/>
            <p:cNvSpPr>
              <a:spLocks/>
            </p:cNvSpPr>
            <p:nvPr/>
          </p:nvSpPr>
          <p:spPr bwMode="auto">
            <a:xfrm>
              <a:off x="5424" y="1955"/>
              <a:ext cx="95" cy="145"/>
            </a:xfrm>
            <a:custGeom>
              <a:avLst/>
              <a:gdLst>
                <a:gd name="T0" fmla="*/ 3 w 40"/>
                <a:gd name="T1" fmla="*/ 61 h 61"/>
                <a:gd name="T2" fmla="*/ 39 w 40"/>
                <a:gd name="T3" fmla="*/ 30 h 61"/>
                <a:gd name="T4" fmla="*/ 0 w 40"/>
                <a:gd name="T5" fmla="*/ 1 h 61"/>
                <a:gd name="T6" fmla="*/ 2 w 40"/>
                <a:gd name="T7" fmla="*/ 31 h 61"/>
                <a:gd name="T8" fmla="*/ 3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" y="61"/>
                  </a:moveTo>
                  <a:cubicBezTo>
                    <a:pt x="24" y="60"/>
                    <a:pt x="40" y="46"/>
                    <a:pt x="39" y="30"/>
                  </a:cubicBezTo>
                  <a:cubicBezTo>
                    <a:pt x="39" y="13"/>
                    <a:pt x="21" y="0"/>
                    <a:pt x="0" y="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61"/>
                    <a:pt x="3" y="61"/>
                    <a:pt x="3" y="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Freeform 74"/>
            <p:cNvSpPr>
              <a:spLocks noEditPoints="1"/>
            </p:cNvSpPr>
            <p:nvPr/>
          </p:nvSpPr>
          <p:spPr bwMode="auto">
            <a:xfrm>
              <a:off x="5419" y="1951"/>
              <a:ext cx="104" cy="153"/>
            </a:xfrm>
            <a:custGeom>
              <a:avLst/>
              <a:gdLst>
                <a:gd name="T0" fmla="*/ 4 w 44"/>
                <a:gd name="T1" fmla="*/ 3 h 65"/>
                <a:gd name="T2" fmla="*/ 41 w 44"/>
                <a:gd name="T3" fmla="*/ 32 h 65"/>
                <a:gd name="T4" fmla="*/ 5 w 44"/>
                <a:gd name="T5" fmla="*/ 63 h 65"/>
                <a:gd name="T6" fmla="*/ 4 w 44"/>
                <a:gd name="T7" fmla="*/ 33 h 65"/>
                <a:gd name="T8" fmla="*/ 2 w 44"/>
                <a:gd name="T9" fmla="*/ 3 h 65"/>
                <a:gd name="T10" fmla="*/ 4 w 44"/>
                <a:gd name="T11" fmla="*/ 3 h 65"/>
                <a:gd name="T12" fmla="*/ 4 w 44"/>
                <a:gd name="T13" fmla="*/ 0 h 65"/>
                <a:gd name="T14" fmla="*/ 2 w 44"/>
                <a:gd name="T15" fmla="*/ 0 h 65"/>
                <a:gd name="T16" fmla="*/ 1 w 44"/>
                <a:gd name="T17" fmla="*/ 1 h 65"/>
                <a:gd name="T18" fmla="*/ 0 w 44"/>
                <a:gd name="T19" fmla="*/ 3 h 65"/>
                <a:gd name="T20" fmla="*/ 2 w 44"/>
                <a:gd name="T21" fmla="*/ 33 h 65"/>
                <a:gd name="T22" fmla="*/ 3 w 44"/>
                <a:gd name="T23" fmla="*/ 63 h 65"/>
                <a:gd name="T24" fmla="*/ 5 w 44"/>
                <a:gd name="T25" fmla="*/ 65 h 65"/>
                <a:gd name="T26" fmla="*/ 5 w 44"/>
                <a:gd name="T27" fmla="*/ 65 h 65"/>
                <a:gd name="T28" fmla="*/ 36 w 44"/>
                <a:gd name="T29" fmla="*/ 52 h 65"/>
                <a:gd name="T30" fmla="*/ 44 w 44"/>
                <a:gd name="T31" fmla="*/ 31 h 65"/>
                <a:gd name="T32" fmla="*/ 4 w 44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65">
                  <a:moveTo>
                    <a:pt x="4" y="3"/>
                  </a:moveTo>
                  <a:cubicBezTo>
                    <a:pt x="24" y="3"/>
                    <a:pt x="41" y="15"/>
                    <a:pt x="41" y="32"/>
                  </a:cubicBezTo>
                  <a:cubicBezTo>
                    <a:pt x="42" y="48"/>
                    <a:pt x="26" y="62"/>
                    <a:pt x="5" y="6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4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17" y="64"/>
                    <a:pt x="29" y="60"/>
                    <a:pt x="36" y="52"/>
                  </a:cubicBezTo>
                  <a:cubicBezTo>
                    <a:pt x="41" y="46"/>
                    <a:pt x="44" y="39"/>
                    <a:pt x="44" y="31"/>
                  </a:cubicBezTo>
                  <a:cubicBezTo>
                    <a:pt x="43" y="14"/>
                    <a:pt x="25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Freeform 75"/>
            <p:cNvSpPr>
              <a:spLocks/>
            </p:cNvSpPr>
            <p:nvPr/>
          </p:nvSpPr>
          <p:spPr bwMode="auto">
            <a:xfrm>
              <a:off x="5353" y="1958"/>
              <a:ext cx="81" cy="139"/>
            </a:xfrm>
            <a:custGeom>
              <a:avLst/>
              <a:gdLst>
                <a:gd name="T0" fmla="*/ 34 w 34"/>
                <a:gd name="T1" fmla="*/ 0 h 59"/>
                <a:gd name="T2" fmla="*/ 0 w 34"/>
                <a:gd name="T3" fmla="*/ 30 h 59"/>
                <a:gd name="T4" fmla="*/ 34 w 34"/>
                <a:gd name="T5" fmla="*/ 59 h 59"/>
                <a:gd name="T6" fmla="*/ 34 w 34"/>
                <a:gd name="T7" fmla="*/ 30 h 59"/>
                <a:gd name="T8" fmla="*/ 34 w 3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9">
                  <a:moveTo>
                    <a:pt x="34" y="0"/>
                  </a:moveTo>
                  <a:cubicBezTo>
                    <a:pt x="15" y="0"/>
                    <a:pt x="0" y="13"/>
                    <a:pt x="0" y="30"/>
                  </a:cubicBezTo>
                  <a:cubicBezTo>
                    <a:pt x="0" y="46"/>
                    <a:pt x="15" y="59"/>
                    <a:pt x="34" y="5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Freeform 76"/>
            <p:cNvSpPr>
              <a:spLocks noEditPoints="1"/>
            </p:cNvSpPr>
            <p:nvPr/>
          </p:nvSpPr>
          <p:spPr bwMode="auto">
            <a:xfrm>
              <a:off x="5349" y="1953"/>
              <a:ext cx="89" cy="149"/>
            </a:xfrm>
            <a:custGeom>
              <a:avLst/>
              <a:gdLst>
                <a:gd name="T0" fmla="*/ 36 w 38"/>
                <a:gd name="T1" fmla="*/ 2 h 63"/>
                <a:gd name="T2" fmla="*/ 36 w 38"/>
                <a:gd name="T3" fmla="*/ 32 h 63"/>
                <a:gd name="T4" fmla="*/ 36 w 38"/>
                <a:gd name="T5" fmla="*/ 61 h 63"/>
                <a:gd name="T6" fmla="*/ 36 w 38"/>
                <a:gd name="T7" fmla="*/ 61 h 63"/>
                <a:gd name="T8" fmla="*/ 2 w 38"/>
                <a:gd name="T9" fmla="*/ 32 h 63"/>
                <a:gd name="T10" fmla="*/ 36 w 38"/>
                <a:gd name="T11" fmla="*/ 2 h 63"/>
                <a:gd name="T12" fmla="*/ 36 w 38"/>
                <a:gd name="T13" fmla="*/ 0 h 63"/>
                <a:gd name="T14" fmla="*/ 36 w 38"/>
                <a:gd name="T15" fmla="*/ 0 h 63"/>
                <a:gd name="T16" fmla="*/ 9 w 38"/>
                <a:gd name="T17" fmla="*/ 11 h 63"/>
                <a:gd name="T18" fmla="*/ 0 w 38"/>
                <a:gd name="T19" fmla="*/ 32 h 63"/>
                <a:gd name="T20" fmla="*/ 36 w 38"/>
                <a:gd name="T21" fmla="*/ 63 h 63"/>
                <a:gd name="T22" fmla="*/ 38 w 38"/>
                <a:gd name="T23" fmla="*/ 63 h 63"/>
                <a:gd name="T24" fmla="*/ 38 w 38"/>
                <a:gd name="T25" fmla="*/ 61 h 63"/>
                <a:gd name="T26" fmla="*/ 38 w 38"/>
                <a:gd name="T27" fmla="*/ 32 h 63"/>
                <a:gd name="T28" fmla="*/ 38 w 38"/>
                <a:gd name="T29" fmla="*/ 2 h 63"/>
                <a:gd name="T30" fmla="*/ 36 w 3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3">
                  <a:moveTo>
                    <a:pt x="36" y="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17" y="61"/>
                    <a:pt x="2" y="48"/>
                    <a:pt x="2" y="32"/>
                  </a:cubicBezTo>
                  <a:cubicBezTo>
                    <a:pt x="2" y="15"/>
                    <a:pt x="17" y="2"/>
                    <a:pt x="36" y="2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5" y="0"/>
                    <a:pt x="15" y="4"/>
                    <a:pt x="9" y="11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0" y="49"/>
                    <a:pt x="16" y="63"/>
                    <a:pt x="36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8" name="Freeform 77"/>
            <p:cNvSpPr>
              <a:spLocks/>
            </p:cNvSpPr>
            <p:nvPr/>
          </p:nvSpPr>
          <p:spPr bwMode="auto">
            <a:xfrm>
              <a:off x="5334" y="1937"/>
              <a:ext cx="128" cy="158"/>
            </a:xfrm>
            <a:custGeom>
              <a:avLst/>
              <a:gdLst>
                <a:gd name="T0" fmla="*/ 54 w 54"/>
                <a:gd name="T1" fmla="*/ 10 h 67"/>
                <a:gd name="T2" fmla="*/ 8 w 54"/>
                <a:gd name="T3" fmla="*/ 21 h 67"/>
                <a:gd name="T4" fmla="*/ 26 w 54"/>
                <a:gd name="T5" fmla="*/ 67 h 67"/>
                <a:gd name="T6" fmla="*/ 40 w 54"/>
                <a:gd name="T7" fmla="*/ 39 h 67"/>
                <a:gd name="T8" fmla="*/ 54 w 54"/>
                <a:gd name="T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10"/>
                  </a:moveTo>
                  <a:cubicBezTo>
                    <a:pt x="36" y="0"/>
                    <a:pt x="16" y="5"/>
                    <a:pt x="8" y="21"/>
                  </a:cubicBezTo>
                  <a:cubicBezTo>
                    <a:pt x="0" y="36"/>
                    <a:pt x="9" y="57"/>
                    <a:pt x="26" y="6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4" y="10"/>
                    <a:pt x="54" y="10"/>
                    <a:pt x="5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9" name="Freeform 78"/>
            <p:cNvSpPr>
              <a:spLocks noEditPoints="1"/>
            </p:cNvSpPr>
            <p:nvPr/>
          </p:nvSpPr>
          <p:spPr bwMode="auto">
            <a:xfrm>
              <a:off x="5330" y="1944"/>
              <a:ext cx="137" cy="158"/>
            </a:xfrm>
            <a:custGeom>
              <a:avLst/>
              <a:gdLst>
                <a:gd name="T0" fmla="*/ 37 w 58"/>
                <a:gd name="T1" fmla="*/ 2 h 67"/>
                <a:gd name="T2" fmla="*/ 56 w 58"/>
                <a:gd name="T3" fmla="*/ 7 h 67"/>
                <a:gd name="T4" fmla="*/ 42 w 58"/>
                <a:gd name="T5" fmla="*/ 36 h 67"/>
                <a:gd name="T6" fmla="*/ 28 w 58"/>
                <a:gd name="T7" fmla="*/ 64 h 67"/>
                <a:gd name="T8" fmla="*/ 10 w 58"/>
                <a:gd name="T9" fmla="*/ 18 h 67"/>
                <a:gd name="T10" fmla="*/ 37 w 58"/>
                <a:gd name="T11" fmla="*/ 2 h 67"/>
                <a:gd name="T12" fmla="*/ 37 w 58"/>
                <a:gd name="T13" fmla="*/ 0 h 67"/>
                <a:gd name="T14" fmla="*/ 8 w 58"/>
                <a:gd name="T15" fmla="*/ 17 h 67"/>
                <a:gd name="T16" fmla="*/ 27 w 58"/>
                <a:gd name="T17" fmla="*/ 67 h 67"/>
                <a:gd name="T18" fmla="*/ 28 w 58"/>
                <a:gd name="T19" fmla="*/ 67 h 67"/>
                <a:gd name="T20" fmla="*/ 29 w 58"/>
                <a:gd name="T21" fmla="*/ 67 h 67"/>
                <a:gd name="T22" fmla="*/ 30 w 58"/>
                <a:gd name="T23" fmla="*/ 65 h 67"/>
                <a:gd name="T24" fmla="*/ 44 w 58"/>
                <a:gd name="T25" fmla="*/ 37 h 67"/>
                <a:gd name="T26" fmla="*/ 58 w 58"/>
                <a:gd name="T27" fmla="*/ 8 h 67"/>
                <a:gd name="T28" fmla="*/ 57 w 58"/>
                <a:gd name="T29" fmla="*/ 5 h 67"/>
                <a:gd name="T30" fmla="*/ 37 w 58"/>
                <a:gd name="T3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7">
                  <a:moveTo>
                    <a:pt x="37" y="2"/>
                  </a:moveTo>
                  <a:cubicBezTo>
                    <a:pt x="43" y="2"/>
                    <a:pt x="50" y="3"/>
                    <a:pt x="56" y="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11" y="54"/>
                    <a:pt x="2" y="33"/>
                    <a:pt x="10" y="18"/>
                  </a:cubicBezTo>
                  <a:cubicBezTo>
                    <a:pt x="15" y="7"/>
                    <a:pt x="25" y="2"/>
                    <a:pt x="37" y="2"/>
                  </a:cubicBezTo>
                  <a:moveTo>
                    <a:pt x="37" y="0"/>
                  </a:moveTo>
                  <a:cubicBezTo>
                    <a:pt x="24" y="0"/>
                    <a:pt x="13" y="6"/>
                    <a:pt x="8" y="17"/>
                  </a:cubicBezTo>
                  <a:cubicBezTo>
                    <a:pt x="0" y="33"/>
                    <a:pt x="8" y="56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6"/>
                    <a:pt x="57" y="5"/>
                  </a:cubicBezTo>
                  <a:cubicBezTo>
                    <a:pt x="51" y="1"/>
                    <a:pt x="43" y="0"/>
                    <a:pt x="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0" name="Freeform 79"/>
            <p:cNvSpPr>
              <a:spLocks/>
            </p:cNvSpPr>
            <p:nvPr/>
          </p:nvSpPr>
          <p:spPr bwMode="auto">
            <a:xfrm>
              <a:off x="5422" y="1981"/>
              <a:ext cx="111" cy="130"/>
            </a:xfrm>
            <a:custGeom>
              <a:avLst/>
              <a:gdLst>
                <a:gd name="T0" fmla="*/ 0 w 47"/>
                <a:gd name="T1" fmla="*/ 46 h 55"/>
                <a:gd name="T2" fmla="*/ 40 w 47"/>
                <a:gd name="T3" fmla="*/ 40 h 55"/>
                <a:gd name="T4" fmla="*/ 27 w 47"/>
                <a:gd name="T5" fmla="*/ 0 h 55"/>
                <a:gd name="T6" fmla="*/ 14 w 47"/>
                <a:gd name="T7" fmla="*/ 23 h 55"/>
                <a:gd name="T8" fmla="*/ 0 w 47"/>
                <a:gd name="T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0" y="46"/>
                  </a:moveTo>
                  <a:cubicBezTo>
                    <a:pt x="15" y="55"/>
                    <a:pt x="32" y="53"/>
                    <a:pt x="40" y="40"/>
                  </a:cubicBezTo>
                  <a:cubicBezTo>
                    <a:pt x="47" y="28"/>
                    <a:pt x="41" y="10"/>
                    <a:pt x="27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1" name="Freeform 80"/>
            <p:cNvSpPr>
              <a:spLocks noEditPoints="1"/>
            </p:cNvSpPr>
            <p:nvPr/>
          </p:nvSpPr>
          <p:spPr bwMode="auto">
            <a:xfrm>
              <a:off x="5417" y="1977"/>
              <a:ext cx="123" cy="132"/>
            </a:xfrm>
            <a:custGeom>
              <a:avLst/>
              <a:gdLst>
                <a:gd name="T0" fmla="*/ 29 w 52"/>
                <a:gd name="T1" fmla="*/ 2 h 56"/>
                <a:gd name="T2" fmla="*/ 42 w 52"/>
                <a:gd name="T3" fmla="*/ 42 h 56"/>
                <a:gd name="T4" fmla="*/ 21 w 52"/>
                <a:gd name="T5" fmla="*/ 54 h 56"/>
                <a:gd name="T6" fmla="*/ 2 w 52"/>
                <a:gd name="T7" fmla="*/ 48 h 56"/>
                <a:gd name="T8" fmla="*/ 16 w 52"/>
                <a:gd name="T9" fmla="*/ 25 h 56"/>
                <a:gd name="T10" fmla="*/ 29 w 52"/>
                <a:gd name="T11" fmla="*/ 2 h 56"/>
                <a:gd name="T12" fmla="*/ 29 w 52"/>
                <a:gd name="T13" fmla="*/ 0 h 56"/>
                <a:gd name="T14" fmla="*/ 28 w 52"/>
                <a:gd name="T15" fmla="*/ 0 h 56"/>
                <a:gd name="T16" fmla="*/ 27 w 52"/>
                <a:gd name="T17" fmla="*/ 1 h 56"/>
                <a:gd name="T18" fmla="*/ 14 w 52"/>
                <a:gd name="T19" fmla="*/ 24 h 56"/>
                <a:gd name="T20" fmla="*/ 0 w 52"/>
                <a:gd name="T21" fmla="*/ 47 h 56"/>
                <a:gd name="T22" fmla="*/ 1 w 52"/>
                <a:gd name="T23" fmla="*/ 50 h 56"/>
                <a:gd name="T24" fmla="*/ 21 w 52"/>
                <a:gd name="T25" fmla="*/ 56 h 56"/>
                <a:gd name="T26" fmla="*/ 44 w 52"/>
                <a:gd name="T27" fmla="*/ 43 h 56"/>
                <a:gd name="T28" fmla="*/ 30 w 52"/>
                <a:gd name="T29" fmla="*/ 0 h 56"/>
                <a:gd name="T30" fmla="*/ 29 w 52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6">
                  <a:moveTo>
                    <a:pt x="29" y="2"/>
                  </a:moveTo>
                  <a:cubicBezTo>
                    <a:pt x="43" y="12"/>
                    <a:pt x="49" y="30"/>
                    <a:pt x="42" y="42"/>
                  </a:cubicBezTo>
                  <a:cubicBezTo>
                    <a:pt x="37" y="50"/>
                    <a:pt x="30" y="54"/>
                    <a:pt x="21" y="54"/>
                  </a:cubicBezTo>
                  <a:cubicBezTo>
                    <a:pt x="15" y="54"/>
                    <a:pt x="8" y="52"/>
                    <a:pt x="2" y="4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29" y="2"/>
                    <a:pt x="29" y="2"/>
                    <a:pt x="29" y="2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7" y="54"/>
                    <a:pt x="14" y="56"/>
                    <a:pt x="21" y="56"/>
                  </a:cubicBezTo>
                  <a:cubicBezTo>
                    <a:pt x="31" y="56"/>
                    <a:pt x="39" y="51"/>
                    <a:pt x="44" y="43"/>
                  </a:cubicBezTo>
                  <a:cubicBezTo>
                    <a:pt x="52" y="30"/>
                    <a:pt x="45" y="10"/>
                    <a:pt x="30" y="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2" name="Freeform 81"/>
            <p:cNvSpPr>
              <a:spLocks/>
            </p:cNvSpPr>
            <p:nvPr/>
          </p:nvSpPr>
          <p:spPr bwMode="auto">
            <a:xfrm>
              <a:off x="5427" y="2102"/>
              <a:ext cx="11" cy="116"/>
            </a:xfrm>
            <a:custGeom>
              <a:avLst/>
              <a:gdLst>
                <a:gd name="T0" fmla="*/ 0 w 11"/>
                <a:gd name="T1" fmla="*/ 0 h 116"/>
                <a:gd name="T2" fmla="*/ 2 w 11"/>
                <a:gd name="T3" fmla="*/ 116 h 116"/>
                <a:gd name="T4" fmla="*/ 11 w 11"/>
                <a:gd name="T5" fmla="*/ 113 h 116"/>
                <a:gd name="T6" fmla="*/ 9 w 11"/>
                <a:gd name="T7" fmla="*/ 0 h 116"/>
                <a:gd name="T8" fmla="*/ 0 w 11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6">
                  <a:moveTo>
                    <a:pt x="0" y="0"/>
                  </a:moveTo>
                  <a:lnTo>
                    <a:pt x="2" y="116"/>
                  </a:lnTo>
                  <a:lnTo>
                    <a:pt x="11" y="11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Freeform 82"/>
            <p:cNvSpPr>
              <a:spLocks noEditPoints="1"/>
            </p:cNvSpPr>
            <p:nvPr/>
          </p:nvSpPr>
          <p:spPr bwMode="auto">
            <a:xfrm>
              <a:off x="5419" y="2095"/>
              <a:ext cx="26" cy="127"/>
            </a:xfrm>
            <a:custGeom>
              <a:avLst/>
              <a:gdLst>
                <a:gd name="T0" fmla="*/ 7 w 11"/>
                <a:gd name="T1" fmla="*/ 3 h 54"/>
                <a:gd name="T2" fmla="*/ 8 w 11"/>
                <a:gd name="T3" fmla="*/ 51 h 54"/>
                <a:gd name="T4" fmla="*/ 4 w 11"/>
                <a:gd name="T5" fmla="*/ 52 h 54"/>
                <a:gd name="T6" fmla="*/ 3 w 11"/>
                <a:gd name="T7" fmla="*/ 3 h 54"/>
                <a:gd name="T8" fmla="*/ 7 w 11"/>
                <a:gd name="T9" fmla="*/ 3 h 54"/>
                <a:gd name="T10" fmla="*/ 7 w 11"/>
                <a:gd name="T11" fmla="*/ 0 h 54"/>
                <a:gd name="T12" fmla="*/ 3 w 11"/>
                <a:gd name="T13" fmla="*/ 0 h 54"/>
                <a:gd name="T14" fmla="*/ 1 w 11"/>
                <a:gd name="T15" fmla="*/ 1 h 54"/>
                <a:gd name="T16" fmla="*/ 0 w 11"/>
                <a:gd name="T17" fmla="*/ 3 h 54"/>
                <a:gd name="T18" fmla="*/ 1 w 11"/>
                <a:gd name="T19" fmla="*/ 52 h 54"/>
                <a:gd name="T20" fmla="*/ 2 w 11"/>
                <a:gd name="T21" fmla="*/ 53 h 54"/>
                <a:gd name="T22" fmla="*/ 4 w 11"/>
                <a:gd name="T23" fmla="*/ 54 h 54"/>
                <a:gd name="T24" fmla="*/ 4 w 11"/>
                <a:gd name="T25" fmla="*/ 54 h 54"/>
                <a:gd name="T26" fmla="*/ 8 w 11"/>
                <a:gd name="T27" fmla="*/ 53 h 54"/>
                <a:gd name="T28" fmla="*/ 10 w 11"/>
                <a:gd name="T29" fmla="*/ 51 h 54"/>
                <a:gd name="T30" fmla="*/ 9 w 11"/>
                <a:gd name="T31" fmla="*/ 3 h 54"/>
                <a:gd name="T32" fmla="*/ 7 w 11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54">
                  <a:moveTo>
                    <a:pt x="7" y="3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10" y="53"/>
                    <a:pt x="11" y="52"/>
                    <a:pt x="10" y="5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4" name="Freeform 83"/>
            <p:cNvSpPr>
              <a:spLocks/>
            </p:cNvSpPr>
            <p:nvPr/>
          </p:nvSpPr>
          <p:spPr bwMode="auto">
            <a:xfrm>
              <a:off x="5389" y="2015"/>
              <a:ext cx="115" cy="207"/>
            </a:xfrm>
            <a:custGeom>
              <a:avLst/>
              <a:gdLst>
                <a:gd name="T0" fmla="*/ 14 w 49"/>
                <a:gd name="T1" fmla="*/ 86 h 88"/>
                <a:gd name="T2" fmla="*/ 13 w 49"/>
                <a:gd name="T3" fmla="*/ 31 h 88"/>
                <a:gd name="T4" fmla="*/ 0 w 49"/>
                <a:gd name="T5" fmla="*/ 27 h 88"/>
                <a:gd name="T6" fmla="*/ 17 w 49"/>
                <a:gd name="T7" fmla="*/ 16 h 88"/>
                <a:gd name="T8" fmla="*/ 16 w 49"/>
                <a:gd name="T9" fmla="*/ 3 h 88"/>
                <a:gd name="T10" fmla="*/ 35 w 49"/>
                <a:gd name="T11" fmla="*/ 1 h 88"/>
                <a:gd name="T12" fmla="*/ 35 w 49"/>
                <a:gd name="T13" fmla="*/ 18 h 88"/>
                <a:gd name="T14" fmla="*/ 21 w 49"/>
                <a:gd name="T15" fmla="*/ 22 h 88"/>
                <a:gd name="T16" fmla="*/ 49 w 49"/>
                <a:gd name="T17" fmla="*/ 23 h 88"/>
                <a:gd name="T18" fmla="*/ 44 w 49"/>
                <a:gd name="T19" fmla="*/ 36 h 88"/>
                <a:gd name="T20" fmla="*/ 28 w 49"/>
                <a:gd name="T21" fmla="*/ 30 h 88"/>
                <a:gd name="T22" fmla="*/ 24 w 49"/>
                <a:gd name="T23" fmla="*/ 34 h 88"/>
                <a:gd name="T24" fmla="*/ 31 w 49"/>
                <a:gd name="T25" fmla="*/ 88 h 88"/>
                <a:gd name="T26" fmla="*/ 14 w 49"/>
                <a:gd name="T27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88">
                  <a:moveTo>
                    <a:pt x="14" y="86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1" y="19"/>
                    <a:pt x="17" y="16"/>
                  </a:cubicBezTo>
                  <a:cubicBezTo>
                    <a:pt x="23" y="13"/>
                    <a:pt x="11" y="0"/>
                    <a:pt x="16" y="3"/>
                  </a:cubicBezTo>
                  <a:cubicBezTo>
                    <a:pt x="21" y="7"/>
                    <a:pt x="35" y="1"/>
                    <a:pt x="35" y="1"/>
                  </a:cubicBezTo>
                  <a:cubicBezTo>
                    <a:pt x="35" y="1"/>
                    <a:pt x="41" y="15"/>
                    <a:pt x="35" y="18"/>
                  </a:cubicBezTo>
                  <a:cubicBezTo>
                    <a:pt x="29" y="20"/>
                    <a:pt x="19" y="22"/>
                    <a:pt x="21" y="22"/>
                  </a:cubicBezTo>
                  <a:cubicBezTo>
                    <a:pt x="23" y="22"/>
                    <a:pt x="49" y="23"/>
                    <a:pt x="49" y="2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4" y="86"/>
                    <a:pt x="14" y="86"/>
                    <a:pt x="14" y="8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5" name="Freeform 84"/>
            <p:cNvSpPr>
              <a:spLocks/>
            </p:cNvSpPr>
            <p:nvPr/>
          </p:nvSpPr>
          <p:spPr bwMode="auto">
            <a:xfrm>
              <a:off x="5424" y="1955"/>
              <a:ext cx="95" cy="145"/>
            </a:xfrm>
            <a:custGeom>
              <a:avLst/>
              <a:gdLst>
                <a:gd name="T0" fmla="*/ 3 w 40"/>
                <a:gd name="T1" fmla="*/ 61 h 61"/>
                <a:gd name="T2" fmla="*/ 39 w 40"/>
                <a:gd name="T3" fmla="*/ 30 h 61"/>
                <a:gd name="T4" fmla="*/ 0 w 40"/>
                <a:gd name="T5" fmla="*/ 1 h 61"/>
                <a:gd name="T6" fmla="*/ 2 w 40"/>
                <a:gd name="T7" fmla="*/ 31 h 61"/>
                <a:gd name="T8" fmla="*/ 3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" y="61"/>
                  </a:moveTo>
                  <a:cubicBezTo>
                    <a:pt x="24" y="60"/>
                    <a:pt x="40" y="46"/>
                    <a:pt x="39" y="30"/>
                  </a:cubicBezTo>
                  <a:cubicBezTo>
                    <a:pt x="39" y="13"/>
                    <a:pt x="21" y="0"/>
                    <a:pt x="0" y="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61"/>
                    <a:pt x="3" y="61"/>
                    <a:pt x="3" y="61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6" name="Freeform 85"/>
            <p:cNvSpPr>
              <a:spLocks/>
            </p:cNvSpPr>
            <p:nvPr/>
          </p:nvSpPr>
          <p:spPr bwMode="auto">
            <a:xfrm>
              <a:off x="5353" y="1958"/>
              <a:ext cx="81" cy="139"/>
            </a:xfrm>
            <a:custGeom>
              <a:avLst/>
              <a:gdLst>
                <a:gd name="T0" fmla="*/ 34 w 34"/>
                <a:gd name="T1" fmla="*/ 0 h 59"/>
                <a:gd name="T2" fmla="*/ 0 w 34"/>
                <a:gd name="T3" fmla="*/ 30 h 59"/>
                <a:gd name="T4" fmla="*/ 34 w 34"/>
                <a:gd name="T5" fmla="*/ 59 h 59"/>
                <a:gd name="T6" fmla="*/ 34 w 34"/>
                <a:gd name="T7" fmla="*/ 30 h 59"/>
                <a:gd name="T8" fmla="*/ 34 w 3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9">
                  <a:moveTo>
                    <a:pt x="34" y="0"/>
                  </a:moveTo>
                  <a:cubicBezTo>
                    <a:pt x="15" y="0"/>
                    <a:pt x="0" y="13"/>
                    <a:pt x="0" y="30"/>
                  </a:cubicBezTo>
                  <a:cubicBezTo>
                    <a:pt x="0" y="46"/>
                    <a:pt x="15" y="59"/>
                    <a:pt x="34" y="5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7" name="Freeform 86"/>
            <p:cNvSpPr>
              <a:spLocks/>
            </p:cNvSpPr>
            <p:nvPr/>
          </p:nvSpPr>
          <p:spPr bwMode="auto">
            <a:xfrm>
              <a:off x="5334" y="1937"/>
              <a:ext cx="128" cy="158"/>
            </a:xfrm>
            <a:custGeom>
              <a:avLst/>
              <a:gdLst>
                <a:gd name="T0" fmla="*/ 54 w 54"/>
                <a:gd name="T1" fmla="*/ 10 h 67"/>
                <a:gd name="T2" fmla="*/ 8 w 54"/>
                <a:gd name="T3" fmla="*/ 21 h 67"/>
                <a:gd name="T4" fmla="*/ 26 w 54"/>
                <a:gd name="T5" fmla="*/ 67 h 67"/>
                <a:gd name="T6" fmla="*/ 40 w 54"/>
                <a:gd name="T7" fmla="*/ 39 h 67"/>
                <a:gd name="T8" fmla="*/ 54 w 54"/>
                <a:gd name="T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54" y="10"/>
                  </a:moveTo>
                  <a:cubicBezTo>
                    <a:pt x="36" y="0"/>
                    <a:pt x="16" y="5"/>
                    <a:pt x="8" y="21"/>
                  </a:cubicBezTo>
                  <a:cubicBezTo>
                    <a:pt x="0" y="36"/>
                    <a:pt x="9" y="57"/>
                    <a:pt x="26" y="67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4" y="10"/>
                    <a:pt x="54" y="10"/>
                    <a:pt x="54" y="1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8" name="Freeform 87"/>
            <p:cNvSpPr>
              <a:spLocks/>
            </p:cNvSpPr>
            <p:nvPr/>
          </p:nvSpPr>
          <p:spPr bwMode="auto">
            <a:xfrm>
              <a:off x="5422" y="1981"/>
              <a:ext cx="111" cy="130"/>
            </a:xfrm>
            <a:custGeom>
              <a:avLst/>
              <a:gdLst>
                <a:gd name="T0" fmla="*/ 0 w 47"/>
                <a:gd name="T1" fmla="*/ 46 h 55"/>
                <a:gd name="T2" fmla="*/ 40 w 47"/>
                <a:gd name="T3" fmla="*/ 40 h 55"/>
                <a:gd name="T4" fmla="*/ 27 w 47"/>
                <a:gd name="T5" fmla="*/ 0 h 55"/>
                <a:gd name="T6" fmla="*/ 14 w 47"/>
                <a:gd name="T7" fmla="*/ 23 h 55"/>
                <a:gd name="T8" fmla="*/ 0 w 47"/>
                <a:gd name="T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0" y="46"/>
                  </a:moveTo>
                  <a:cubicBezTo>
                    <a:pt x="15" y="55"/>
                    <a:pt x="32" y="53"/>
                    <a:pt x="40" y="40"/>
                  </a:cubicBezTo>
                  <a:cubicBezTo>
                    <a:pt x="47" y="28"/>
                    <a:pt x="41" y="10"/>
                    <a:pt x="27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9" name="Freeform 88"/>
            <p:cNvSpPr>
              <a:spLocks/>
            </p:cNvSpPr>
            <p:nvPr/>
          </p:nvSpPr>
          <p:spPr bwMode="auto">
            <a:xfrm>
              <a:off x="5429" y="2374"/>
              <a:ext cx="92" cy="115"/>
            </a:xfrm>
            <a:custGeom>
              <a:avLst/>
              <a:gdLst>
                <a:gd name="T0" fmla="*/ 9 w 39"/>
                <a:gd name="T1" fmla="*/ 32 h 49"/>
                <a:gd name="T2" fmla="*/ 20 w 39"/>
                <a:gd name="T3" fmla="*/ 41 h 49"/>
                <a:gd name="T4" fmla="*/ 29 w 39"/>
                <a:gd name="T5" fmla="*/ 35 h 49"/>
                <a:gd name="T6" fmla="*/ 15 w 39"/>
                <a:gd name="T7" fmla="*/ 27 h 49"/>
                <a:gd name="T8" fmla="*/ 1 w 39"/>
                <a:gd name="T9" fmla="*/ 14 h 49"/>
                <a:gd name="T10" fmla="*/ 19 w 39"/>
                <a:gd name="T11" fmla="*/ 0 h 49"/>
                <a:gd name="T12" fmla="*/ 37 w 39"/>
                <a:gd name="T13" fmla="*/ 15 h 49"/>
                <a:gd name="T14" fmla="*/ 27 w 39"/>
                <a:gd name="T15" fmla="*/ 15 h 49"/>
                <a:gd name="T16" fmla="*/ 18 w 39"/>
                <a:gd name="T17" fmla="*/ 8 h 49"/>
                <a:gd name="T18" fmla="*/ 11 w 39"/>
                <a:gd name="T19" fmla="*/ 13 h 49"/>
                <a:gd name="T20" fmla="*/ 25 w 39"/>
                <a:gd name="T21" fmla="*/ 20 h 49"/>
                <a:gd name="T22" fmla="*/ 39 w 39"/>
                <a:gd name="T23" fmla="*/ 34 h 49"/>
                <a:gd name="T24" fmla="*/ 19 w 39"/>
                <a:gd name="T25" fmla="*/ 49 h 49"/>
                <a:gd name="T26" fmla="*/ 0 w 39"/>
                <a:gd name="T27" fmla="*/ 32 h 49"/>
                <a:gd name="T28" fmla="*/ 9 w 39"/>
                <a:gd name="T29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9" y="32"/>
                  </a:moveTo>
                  <a:cubicBezTo>
                    <a:pt x="9" y="38"/>
                    <a:pt x="14" y="41"/>
                    <a:pt x="20" y="41"/>
                  </a:cubicBezTo>
                  <a:cubicBezTo>
                    <a:pt x="23" y="41"/>
                    <a:pt x="29" y="40"/>
                    <a:pt x="29" y="35"/>
                  </a:cubicBezTo>
                  <a:cubicBezTo>
                    <a:pt x="29" y="30"/>
                    <a:pt x="22" y="29"/>
                    <a:pt x="15" y="27"/>
                  </a:cubicBezTo>
                  <a:cubicBezTo>
                    <a:pt x="8" y="26"/>
                    <a:pt x="1" y="23"/>
                    <a:pt x="1" y="14"/>
                  </a:cubicBezTo>
                  <a:cubicBezTo>
                    <a:pt x="1" y="5"/>
                    <a:pt x="10" y="0"/>
                    <a:pt x="19" y="0"/>
                  </a:cubicBezTo>
                  <a:cubicBezTo>
                    <a:pt x="28" y="0"/>
                    <a:pt x="37" y="4"/>
                    <a:pt x="3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8"/>
                    <a:pt x="18" y="8"/>
                  </a:cubicBezTo>
                  <a:cubicBezTo>
                    <a:pt x="15" y="8"/>
                    <a:pt x="11" y="9"/>
                    <a:pt x="11" y="13"/>
                  </a:cubicBezTo>
                  <a:cubicBezTo>
                    <a:pt x="11" y="17"/>
                    <a:pt x="13" y="17"/>
                    <a:pt x="25" y="20"/>
                  </a:cubicBezTo>
                  <a:cubicBezTo>
                    <a:pt x="28" y="21"/>
                    <a:pt x="39" y="23"/>
                    <a:pt x="39" y="34"/>
                  </a:cubicBezTo>
                  <a:cubicBezTo>
                    <a:pt x="39" y="42"/>
                    <a:pt x="32" y="49"/>
                    <a:pt x="19" y="49"/>
                  </a:cubicBezTo>
                  <a:cubicBezTo>
                    <a:pt x="9" y="49"/>
                    <a:pt x="0" y="44"/>
                    <a:pt x="0" y="32"/>
                  </a:cubicBezTo>
                  <a:lnTo>
                    <a:pt x="9" y="32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0" name="Freeform 89"/>
            <p:cNvSpPr>
              <a:spLocks noEditPoints="1"/>
            </p:cNvSpPr>
            <p:nvPr/>
          </p:nvSpPr>
          <p:spPr bwMode="auto">
            <a:xfrm>
              <a:off x="5530" y="2374"/>
              <a:ext cx="107" cy="115"/>
            </a:xfrm>
            <a:custGeom>
              <a:avLst/>
              <a:gdLst>
                <a:gd name="T0" fmla="*/ 22 w 45"/>
                <a:gd name="T1" fmla="*/ 0 h 49"/>
                <a:gd name="T2" fmla="*/ 45 w 45"/>
                <a:gd name="T3" fmla="*/ 25 h 49"/>
                <a:gd name="T4" fmla="*/ 22 w 45"/>
                <a:gd name="T5" fmla="*/ 49 h 49"/>
                <a:gd name="T6" fmla="*/ 0 w 45"/>
                <a:gd name="T7" fmla="*/ 25 h 49"/>
                <a:gd name="T8" fmla="*/ 22 w 45"/>
                <a:gd name="T9" fmla="*/ 0 h 49"/>
                <a:gd name="T10" fmla="*/ 22 w 45"/>
                <a:gd name="T11" fmla="*/ 40 h 49"/>
                <a:gd name="T12" fmla="*/ 35 w 45"/>
                <a:gd name="T13" fmla="*/ 25 h 49"/>
                <a:gd name="T14" fmla="*/ 22 w 45"/>
                <a:gd name="T15" fmla="*/ 9 h 49"/>
                <a:gd name="T16" fmla="*/ 10 w 45"/>
                <a:gd name="T17" fmla="*/ 25 h 49"/>
                <a:gd name="T18" fmla="*/ 22 w 45"/>
                <a:gd name="T1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9">
                  <a:moveTo>
                    <a:pt x="22" y="0"/>
                  </a:moveTo>
                  <a:cubicBezTo>
                    <a:pt x="37" y="0"/>
                    <a:pt x="45" y="11"/>
                    <a:pt x="45" y="25"/>
                  </a:cubicBezTo>
                  <a:cubicBezTo>
                    <a:pt x="45" y="38"/>
                    <a:pt x="37" y="49"/>
                    <a:pt x="22" y="49"/>
                  </a:cubicBezTo>
                  <a:cubicBezTo>
                    <a:pt x="8" y="49"/>
                    <a:pt x="0" y="38"/>
                    <a:pt x="0" y="25"/>
                  </a:cubicBezTo>
                  <a:cubicBezTo>
                    <a:pt x="0" y="11"/>
                    <a:pt x="8" y="0"/>
                    <a:pt x="22" y="0"/>
                  </a:cubicBezTo>
                  <a:moveTo>
                    <a:pt x="22" y="40"/>
                  </a:moveTo>
                  <a:cubicBezTo>
                    <a:pt x="32" y="40"/>
                    <a:pt x="35" y="32"/>
                    <a:pt x="35" y="25"/>
                  </a:cubicBezTo>
                  <a:cubicBezTo>
                    <a:pt x="35" y="16"/>
                    <a:pt x="32" y="9"/>
                    <a:pt x="22" y="9"/>
                  </a:cubicBezTo>
                  <a:cubicBezTo>
                    <a:pt x="13" y="9"/>
                    <a:pt x="10" y="16"/>
                    <a:pt x="10" y="25"/>
                  </a:cubicBezTo>
                  <a:cubicBezTo>
                    <a:pt x="10" y="32"/>
                    <a:pt x="13" y="40"/>
                    <a:pt x="22" y="4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1" name="Freeform 90"/>
            <p:cNvSpPr>
              <a:spLocks noEditPoints="1"/>
            </p:cNvSpPr>
            <p:nvPr/>
          </p:nvSpPr>
          <p:spPr bwMode="auto">
            <a:xfrm>
              <a:off x="5653" y="2376"/>
              <a:ext cx="92" cy="109"/>
            </a:xfrm>
            <a:custGeom>
              <a:avLst/>
              <a:gdLst>
                <a:gd name="T0" fmla="*/ 0 w 39"/>
                <a:gd name="T1" fmla="*/ 0 h 46"/>
                <a:gd name="T2" fmla="*/ 22 w 39"/>
                <a:gd name="T3" fmla="*/ 0 h 46"/>
                <a:gd name="T4" fmla="*/ 37 w 39"/>
                <a:gd name="T5" fmla="*/ 12 h 46"/>
                <a:gd name="T6" fmla="*/ 30 w 39"/>
                <a:gd name="T7" fmla="*/ 21 h 46"/>
                <a:gd name="T8" fmla="*/ 39 w 39"/>
                <a:gd name="T9" fmla="*/ 33 h 46"/>
                <a:gd name="T10" fmla="*/ 23 w 39"/>
                <a:gd name="T11" fmla="*/ 46 h 46"/>
                <a:gd name="T12" fmla="*/ 0 w 39"/>
                <a:gd name="T13" fmla="*/ 46 h 46"/>
                <a:gd name="T14" fmla="*/ 0 w 39"/>
                <a:gd name="T15" fmla="*/ 0 h 46"/>
                <a:gd name="T16" fmla="*/ 10 w 39"/>
                <a:gd name="T17" fmla="*/ 19 h 46"/>
                <a:gd name="T18" fmla="*/ 21 w 39"/>
                <a:gd name="T19" fmla="*/ 19 h 46"/>
                <a:gd name="T20" fmla="*/ 27 w 39"/>
                <a:gd name="T21" fmla="*/ 13 h 46"/>
                <a:gd name="T22" fmla="*/ 20 w 39"/>
                <a:gd name="T23" fmla="*/ 8 h 46"/>
                <a:gd name="T24" fmla="*/ 10 w 39"/>
                <a:gd name="T25" fmla="*/ 8 h 46"/>
                <a:gd name="T26" fmla="*/ 10 w 39"/>
                <a:gd name="T27" fmla="*/ 19 h 46"/>
                <a:gd name="T28" fmla="*/ 10 w 39"/>
                <a:gd name="T29" fmla="*/ 39 h 46"/>
                <a:gd name="T30" fmla="*/ 21 w 39"/>
                <a:gd name="T31" fmla="*/ 39 h 46"/>
                <a:gd name="T32" fmla="*/ 29 w 39"/>
                <a:gd name="T33" fmla="*/ 32 h 46"/>
                <a:gd name="T34" fmla="*/ 21 w 39"/>
                <a:gd name="T35" fmla="*/ 26 h 46"/>
                <a:gd name="T36" fmla="*/ 10 w 39"/>
                <a:gd name="T37" fmla="*/ 26 h 46"/>
                <a:gd name="T38" fmla="*/ 10 w 39"/>
                <a:gd name="T3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31" y="0"/>
                    <a:pt x="37" y="3"/>
                    <a:pt x="37" y="12"/>
                  </a:cubicBezTo>
                  <a:cubicBezTo>
                    <a:pt x="37" y="16"/>
                    <a:pt x="34" y="19"/>
                    <a:pt x="30" y="21"/>
                  </a:cubicBezTo>
                  <a:cubicBezTo>
                    <a:pt x="36" y="23"/>
                    <a:pt x="39" y="27"/>
                    <a:pt x="39" y="33"/>
                  </a:cubicBezTo>
                  <a:cubicBezTo>
                    <a:pt x="39" y="42"/>
                    <a:pt x="31" y="46"/>
                    <a:pt x="23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  <a:moveTo>
                    <a:pt x="1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7" y="17"/>
                    <a:pt x="27" y="13"/>
                  </a:cubicBezTo>
                  <a:cubicBezTo>
                    <a:pt x="27" y="9"/>
                    <a:pt x="23" y="8"/>
                    <a:pt x="20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19"/>
                  </a:lnTo>
                  <a:close/>
                  <a:moveTo>
                    <a:pt x="10" y="39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5" y="39"/>
                    <a:pt x="29" y="37"/>
                    <a:pt x="29" y="32"/>
                  </a:cubicBezTo>
                  <a:cubicBezTo>
                    <a:pt x="29" y="28"/>
                    <a:pt x="26" y="26"/>
                    <a:pt x="21" y="26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2" name="Freeform 91"/>
            <p:cNvSpPr>
              <a:spLocks/>
            </p:cNvSpPr>
            <p:nvPr/>
          </p:nvSpPr>
          <p:spPr bwMode="auto">
            <a:xfrm>
              <a:off x="5755" y="2374"/>
              <a:ext cx="92" cy="115"/>
            </a:xfrm>
            <a:custGeom>
              <a:avLst/>
              <a:gdLst>
                <a:gd name="T0" fmla="*/ 10 w 39"/>
                <a:gd name="T1" fmla="*/ 32 h 49"/>
                <a:gd name="T2" fmla="*/ 20 w 39"/>
                <a:gd name="T3" fmla="*/ 41 h 49"/>
                <a:gd name="T4" fmla="*/ 29 w 39"/>
                <a:gd name="T5" fmla="*/ 35 h 49"/>
                <a:gd name="T6" fmla="*/ 15 w 39"/>
                <a:gd name="T7" fmla="*/ 27 h 49"/>
                <a:gd name="T8" fmla="*/ 1 w 39"/>
                <a:gd name="T9" fmla="*/ 14 h 49"/>
                <a:gd name="T10" fmla="*/ 19 w 39"/>
                <a:gd name="T11" fmla="*/ 0 h 49"/>
                <a:gd name="T12" fmla="*/ 37 w 39"/>
                <a:gd name="T13" fmla="*/ 15 h 49"/>
                <a:gd name="T14" fmla="*/ 27 w 39"/>
                <a:gd name="T15" fmla="*/ 15 h 49"/>
                <a:gd name="T16" fmla="*/ 18 w 39"/>
                <a:gd name="T17" fmla="*/ 8 h 49"/>
                <a:gd name="T18" fmla="*/ 11 w 39"/>
                <a:gd name="T19" fmla="*/ 13 h 49"/>
                <a:gd name="T20" fmla="*/ 25 w 39"/>
                <a:gd name="T21" fmla="*/ 20 h 49"/>
                <a:gd name="T22" fmla="*/ 39 w 39"/>
                <a:gd name="T23" fmla="*/ 34 h 49"/>
                <a:gd name="T24" fmla="*/ 19 w 39"/>
                <a:gd name="T25" fmla="*/ 49 h 49"/>
                <a:gd name="T26" fmla="*/ 0 w 39"/>
                <a:gd name="T27" fmla="*/ 32 h 49"/>
                <a:gd name="T28" fmla="*/ 10 w 39"/>
                <a:gd name="T29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9">
                  <a:moveTo>
                    <a:pt x="10" y="32"/>
                  </a:moveTo>
                  <a:cubicBezTo>
                    <a:pt x="10" y="38"/>
                    <a:pt x="14" y="41"/>
                    <a:pt x="20" y="41"/>
                  </a:cubicBezTo>
                  <a:cubicBezTo>
                    <a:pt x="23" y="41"/>
                    <a:pt x="29" y="40"/>
                    <a:pt x="29" y="35"/>
                  </a:cubicBezTo>
                  <a:cubicBezTo>
                    <a:pt x="29" y="30"/>
                    <a:pt x="22" y="29"/>
                    <a:pt x="15" y="27"/>
                  </a:cubicBezTo>
                  <a:cubicBezTo>
                    <a:pt x="8" y="26"/>
                    <a:pt x="1" y="23"/>
                    <a:pt x="1" y="14"/>
                  </a:cubicBezTo>
                  <a:cubicBezTo>
                    <a:pt x="1" y="5"/>
                    <a:pt x="10" y="0"/>
                    <a:pt x="19" y="0"/>
                  </a:cubicBezTo>
                  <a:cubicBezTo>
                    <a:pt x="28" y="0"/>
                    <a:pt x="37" y="4"/>
                    <a:pt x="3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8"/>
                    <a:pt x="18" y="8"/>
                  </a:cubicBezTo>
                  <a:cubicBezTo>
                    <a:pt x="15" y="8"/>
                    <a:pt x="11" y="9"/>
                    <a:pt x="11" y="13"/>
                  </a:cubicBezTo>
                  <a:cubicBezTo>
                    <a:pt x="11" y="17"/>
                    <a:pt x="13" y="17"/>
                    <a:pt x="25" y="20"/>
                  </a:cubicBezTo>
                  <a:cubicBezTo>
                    <a:pt x="28" y="21"/>
                    <a:pt x="39" y="23"/>
                    <a:pt x="39" y="34"/>
                  </a:cubicBezTo>
                  <a:cubicBezTo>
                    <a:pt x="39" y="42"/>
                    <a:pt x="32" y="49"/>
                    <a:pt x="19" y="49"/>
                  </a:cubicBezTo>
                  <a:cubicBezTo>
                    <a:pt x="9" y="49"/>
                    <a:pt x="0" y="44"/>
                    <a:pt x="0" y="32"/>
                  </a:cubicBezTo>
                  <a:lnTo>
                    <a:pt x="10" y="32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3" name="Freeform 92"/>
            <p:cNvSpPr>
              <a:spLocks/>
            </p:cNvSpPr>
            <p:nvPr/>
          </p:nvSpPr>
          <p:spPr bwMode="auto">
            <a:xfrm>
              <a:off x="5861" y="2376"/>
              <a:ext cx="83" cy="109"/>
            </a:xfrm>
            <a:custGeom>
              <a:avLst/>
              <a:gdLst>
                <a:gd name="T0" fmla="*/ 0 w 83"/>
                <a:gd name="T1" fmla="*/ 0 h 109"/>
                <a:gd name="T2" fmla="*/ 80 w 83"/>
                <a:gd name="T3" fmla="*/ 0 h 109"/>
                <a:gd name="T4" fmla="*/ 80 w 83"/>
                <a:gd name="T5" fmla="*/ 21 h 109"/>
                <a:gd name="T6" fmla="*/ 24 w 83"/>
                <a:gd name="T7" fmla="*/ 21 h 109"/>
                <a:gd name="T8" fmla="*/ 24 w 83"/>
                <a:gd name="T9" fmla="*/ 45 h 109"/>
                <a:gd name="T10" fmla="*/ 76 w 83"/>
                <a:gd name="T11" fmla="*/ 45 h 109"/>
                <a:gd name="T12" fmla="*/ 76 w 83"/>
                <a:gd name="T13" fmla="*/ 64 h 109"/>
                <a:gd name="T14" fmla="*/ 24 w 83"/>
                <a:gd name="T15" fmla="*/ 64 h 109"/>
                <a:gd name="T16" fmla="*/ 24 w 83"/>
                <a:gd name="T17" fmla="*/ 90 h 109"/>
                <a:gd name="T18" fmla="*/ 83 w 83"/>
                <a:gd name="T19" fmla="*/ 90 h 109"/>
                <a:gd name="T20" fmla="*/ 83 w 83"/>
                <a:gd name="T21" fmla="*/ 109 h 109"/>
                <a:gd name="T22" fmla="*/ 0 w 83"/>
                <a:gd name="T23" fmla="*/ 109 h 109"/>
                <a:gd name="T24" fmla="*/ 0 w 83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09">
                  <a:moveTo>
                    <a:pt x="0" y="0"/>
                  </a:moveTo>
                  <a:lnTo>
                    <a:pt x="80" y="0"/>
                  </a:lnTo>
                  <a:lnTo>
                    <a:pt x="80" y="21"/>
                  </a:lnTo>
                  <a:lnTo>
                    <a:pt x="24" y="21"/>
                  </a:lnTo>
                  <a:lnTo>
                    <a:pt x="24" y="45"/>
                  </a:lnTo>
                  <a:lnTo>
                    <a:pt x="76" y="45"/>
                  </a:lnTo>
                  <a:lnTo>
                    <a:pt x="76" y="64"/>
                  </a:lnTo>
                  <a:lnTo>
                    <a:pt x="24" y="64"/>
                  </a:lnTo>
                  <a:lnTo>
                    <a:pt x="24" y="90"/>
                  </a:lnTo>
                  <a:lnTo>
                    <a:pt x="83" y="90"/>
                  </a:lnTo>
                  <a:lnTo>
                    <a:pt x="83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4" name="Rectangle 93"/>
            <p:cNvSpPr>
              <a:spLocks noChangeArrowheads="1"/>
            </p:cNvSpPr>
            <p:nvPr/>
          </p:nvSpPr>
          <p:spPr bwMode="auto">
            <a:xfrm>
              <a:off x="822" y="1561"/>
              <a:ext cx="24" cy="1068"/>
            </a:xfrm>
            <a:prstGeom prst="rect">
              <a:avLst/>
            </a:prstGeom>
            <a:solidFill>
              <a:srgbClr val="A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5" name="Rectangle 94"/>
            <p:cNvSpPr>
              <a:spLocks noChangeArrowheads="1"/>
            </p:cNvSpPr>
            <p:nvPr/>
          </p:nvSpPr>
          <p:spPr bwMode="auto">
            <a:xfrm>
              <a:off x="4744" y="1561"/>
              <a:ext cx="23" cy="1068"/>
            </a:xfrm>
            <a:prstGeom prst="rect">
              <a:avLst/>
            </a:prstGeom>
            <a:solidFill>
              <a:srgbClr val="A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6" name="Freeform 95"/>
            <p:cNvSpPr>
              <a:spLocks/>
            </p:cNvSpPr>
            <p:nvPr/>
          </p:nvSpPr>
          <p:spPr bwMode="auto">
            <a:xfrm>
              <a:off x="-432" y="1582"/>
              <a:ext cx="1030" cy="1026"/>
            </a:xfrm>
            <a:custGeom>
              <a:avLst/>
              <a:gdLst>
                <a:gd name="T0" fmla="*/ 64 w 436"/>
                <a:gd name="T1" fmla="*/ 434 h 434"/>
                <a:gd name="T2" fmla="*/ 0 w 436"/>
                <a:gd name="T3" fmla="*/ 370 h 434"/>
                <a:gd name="T4" fmla="*/ 0 w 436"/>
                <a:gd name="T5" fmla="*/ 64 h 434"/>
                <a:gd name="T6" fmla="*/ 64 w 436"/>
                <a:gd name="T7" fmla="*/ 0 h 434"/>
                <a:gd name="T8" fmla="*/ 372 w 436"/>
                <a:gd name="T9" fmla="*/ 0 h 434"/>
                <a:gd name="T10" fmla="*/ 436 w 436"/>
                <a:gd name="T11" fmla="*/ 64 h 434"/>
                <a:gd name="T12" fmla="*/ 436 w 436"/>
                <a:gd name="T13" fmla="*/ 370 h 434"/>
                <a:gd name="T14" fmla="*/ 372 w 436"/>
                <a:gd name="T15" fmla="*/ 434 h 434"/>
                <a:gd name="T16" fmla="*/ 64 w 436"/>
                <a:gd name="T17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4">
                  <a:moveTo>
                    <a:pt x="64" y="434"/>
                  </a:moveTo>
                  <a:cubicBezTo>
                    <a:pt x="29" y="434"/>
                    <a:pt x="0" y="405"/>
                    <a:pt x="0" y="3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407" y="0"/>
                    <a:pt x="436" y="29"/>
                    <a:pt x="436" y="64"/>
                  </a:cubicBezTo>
                  <a:cubicBezTo>
                    <a:pt x="436" y="370"/>
                    <a:pt x="436" y="370"/>
                    <a:pt x="436" y="370"/>
                  </a:cubicBezTo>
                  <a:cubicBezTo>
                    <a:pt x="436" y="405"/>
                    <a:pt x="407" y="434"/>
                    <a:pt x="372" y="434"/>
                  </a:cubicBezTo>
                  <a:lnTo>
                    <a:pt x="64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7" name="Freeform 96"/>
            <p:cNvSpPr>
              <a:spLocks noEditPoints="1"/>
            </p:cNvSpPr>
            <p:nvPr/>
          </p:nvSpPr>
          <p:spPr bwMode="auto">
            <a:xfrm>
              <a:off x="-456" y="1561"/>
              <a:ext cx="1075" cy="1068"/>
            </a:xfrm>
            <a:custGeom>
              <a:avLst/>
              <a:gdLst>
                <a:gd name="T0" fmla="*/ 382 w 455"/>
                <a:gd name="T1" fmla="*/ 0 h 452"/>
                <a:gd name="T2" fmla="*/ 74 w 455"/>
                <a:gd name="T3" fmla="*/ 0 h 452"/>
                <a:gd name="T4" fmla="*/ 0 w 455"/>
                <a:gd name="T5" fmla="*/ 73 h 452"/>
                <a:gd name="T6" fmla="*/ 0 w 455"/>
                <a:gd name="T7" fmla="*/ 379 h 452"/>
                <a:gd name="T8" fmla="*/ 74 w 455"/>
                <a:gd name="T9" fmla="*/ 452 h 452"/>
                <a:gd name="T10" fmla="*/ 382 w 455"/>
                <a:gd name="T11" fmla="*/ 452 h 452"/>
                <a:gd name="T12" fmla="*/ 455 w 455"/>
                <a:gd name="T13" fmla="*/ 379 h 452"/>
                <a:gd name="T14" fmla="*/ 455 w 455"/>
                <a:gd name="T15" fmla="*/ 73 h 452"/>
                <a:gd name="T16" fmla="*/ 382 w 455"/>
                <a:gd name="T17" fmla="*/ 0 h 452"/>
                <a:gd name="T18" fmla="*/ 382 w 455"/>
                <a:gd name="T19" fmla="*/ 19 h 452"/>
                <a:gd name="T20" fmla="*/ 436 w 455"/>
                <a:gd name="T21" fmla="*/ 73 h 452"/>
                <a:gd name="T22" fmla="*/ 436 w 455"/>
                <a:gd name="T23" fmla="*/ 379 h 452"/>
                <a:gd name="T24" fmla="*/ 382 w 455"/>
                <a:gd name="T25" fmla="*/ 433 h 452"/>
                <a:gd name="T26" fmla="*/ 74 w 455"/>
                <a:gd name="T27" fmla="*/ 433 h 452"/>
                <a:gd name="T28" fmla="*/ 20 w 455"/>
                <a:gd name="T29" fmla="*/ 379 h 452"/>
                <a:gd name="T30" fmla="*/ 20 w 455"/>
                <a:gd name="T31" fmla="*/ 73 h 452"/>
                <a:gd name="T32" fmla="*/ 74 w 455"/>
                <a:gd name="T33" fmla="*/ 19 h 452"/>
                <a:gd name="T34" fmla="*/ 382 w 455"/>
                <a:gd name="T35" fmla="*/ 19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5" h="452">
                  <a:moveTo>
                    <a:pt x="38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419"/>
                    <a:pt x="33" y="452"/>
                    <a:pt x="74" y="452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422" y="452"/>
                    <a:pt x="455" y="419"/>
                    <a:pt x="455" y="379"/>
                  </a:cubicBezTo>
                  <a:cubicBezTo>
                    <a:pt x="455" y="73"/>
                    <a:pt x="455" y="73"/>
                    <a:pt x="455" y="73"/>
                  </a:cubicBezTo>
                  <a:cubicBezTo>
                    <a:pt x="455" y="33"/>
                    <a:pt x="422" y="0"/>
                    <a:pt x="382" y="0"/>
                  </a:cubicBezTo>
                  <a:moveTo>
                    <a:pt x="382" y="19"/>
                  </a:moveTo>
                  <a:cubicBezTo>
                    <a:pt x="412" y="19"/>
                    <a:pt x="436" y="43"/>
                    <a:pt x="436" y="73"/>
                  </a:cubicBezTo>
                  <a:cubicBezTo>
                    <a:pt x="436" y="379"/>
                    <a:pt x="436" y="379"/>
                    <a:pt x="436" y="379"/>
                  </a:cubicBezTo>
                  <a:cubicBezTo>
                    <a:pt x="436" y="408"/>
                    <a:pt x="412" y="433"/>
                    <a:pt x="382" y="433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44" y="433"/>
                    <a:pt x="20" y="408"/>
                    <a:pt x="20" y="379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3"/>
                    <a:pt x="44" y="19"/>
                    <a:pt x="74" y="19"/>
                  </a:cubicBezTo>
                  <a:lnTo>
                    <a:pt x="382" y="1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8" name="Freeform 97"/>
            <p:cNvSpPr>
              <a:spLocks/>
            </p:cNvSpPr>
            <p:nvPr/>
          </p:nvSpPr>
          <p:spPr bwMode="auto">
            <a:xfrm>
              <a:off x="83" y="1861"/>
              <a:ext cx="423" cy="567"/>
            </a:xfrm>
            <a:custGeom>
              <a:avLst/>
              <a:gdLst>
                <a:gd name="T0" fmla="*/ 131 w 179"/>
                <a:gd name="T1" fmla="*/ 19 h 240"/>
                <a:gd name="T2" fmla="*/ 106 w 179"/>
                <a:gd name="T3" fmla="*/ 0 h 240"/>
                <a:gd name="T4" fmla="*/ 103 w 179"/>
                <a:gd name="T5" fmla="*/ 58 h 240"/>
                <a:gd name="T6" fmla="*/ 71 w 179"/>
                <a:gd name="T7" fmla="*/ 108 h 240"/>
                <a:gd name="T8" fmla="*/ 0 w 179"/>
                <a:gd name="T9" fmla="*/ 164 h 240"/>
                <a:gd name="T10" fmla="*/ 0 w 179"/>
                <a:gd name="T11" fmla="*/ 227 h 240"/>
                <a:gd name="T12" fmla="*/ 18 w 179"/>
                <a:gd name="T13" fmla="*/ 237 h 240"/>
                <a:gd name="T14" fmla="*/ 39 w 179"/>
                <a:gd name="T15" fmla="*/ 240 h 240"/>
                <a:gd name="T16" fmla="*/ 20 w 179"/>
                <a:gd name="T17" fmla="*/ 222 h 240"/>
                <a:gd name="T18" fmla="*/ 26 w 179"/>
                <a:gd name="T19" fmla="*/ 220 h 240"/>
                <a:gd name="T20" fmla="*/ 45 w 179"/>
                <a:gd name="T21" fmla="*/ 233 h 240"/>
                <a:gd name="T22" fmla="*/ 63 w 179"/>
                <a:gd name="T23" fmla="*/ 231 h 240"/>
                <a:gd name="T24" fmla="*/ 47 w 179"/>
                <a:gd name="T25" fmla="*/ 220 h 240"/>
                <a:gd name="T26" fmla="*/ 37 w 179"/>
                <a:gd name="T27" fmla="*/ 211 h 240"/>
                <a:gd name="T28" fmla="*/ 45 w 179"/>
                <a:gd name="T29" fmla="*/ 210 h 240"/>
                <a:gd name="T30" fmla="*/ 63 w 179"/>
                <a:gd name="T31" fmla="*/ 221 h 240"/>
                <a:gd name="T32" fmla="*/ 77 w 179"/>
                <a:gd name="T33" fmla="*/ 223 h 240"/>
                <a:gd name="T34" fmla="*/ 84 w 179"/>
                <a:gd name="T35" fmla="*/ 217 h 240"/>
                <a:gd name="T36" fmla="*/ 56 w 179"/>
                <a:gd name="T37" fmla="*/ 198 h 240"/>
                <a:gd name="T38" fmla="*/ 43 w 179"/>
                <a:gd name="T39" fmla="*/ 183 h 240"/>
                <a:gd name="T40" fmla="*/ 55 w 179"/>
                <a:gd name="T41" fmla="*/ 187 h 240"/>
                <a:gd name="T42" fmla="*/ 65 w 179"/>
                <a:gd name="T43" fmla="*/ 196 h 240"/>
                <a:gd name="T44" fmla="*/ 93 w 179"/>
                <a:gd name="T45" fmla="*/ 211 h 240"/>
                <a:gd name="T46" fmla="*/ 156 w 179"/>
                <a:gd name="T47" fmla="*/ 141 h 240"/>
                <a:gd name="T48" fmla="*/ 131 w 179"/>
                <a:gd name="T49" fmla="*/ 1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240">
                  <a:moveTo>
                    <a:pt x="131" y="19"/>
                  </a:moveTo>
                  <a:cubicBezTo>
                    <a:pt x="125" y="13"/>
                    <a:pt x="115" y="6"/>
                    <a:pt x="106" y="0"/>
                  </a:cubicBezTo>
                  <a:cubicBezTo>
                    <a:pt x="106" y="0"/>
                    <a:pt x="111" y="40"/>
                    <a:pt x="103" y="58"/>
                  </a:cubicBezTo>
                  <a:cubicBezTo>
                    <a:pt x="97" y="72"/>
                    <a:pt x="89" y="90"/>
                    <a:pt x="71" y="108"/>
                  </a:cubicBezTo>
                  <a:cubicBezTo>
                    <a:pt x="34" y="146"/>
                    <a:pt x="0" y="164"/>
                    <a:pt x="0" y="164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10" y="235"/>
                    <a:pt x="18" y="237"/>
                  </a:cubicBezTo>
                  <a:cubicBezTo>
                    <a:pt x="25" y="239"/>
                    <a:pt x="39" y="240"/>
                    <a:pt x="39" y="240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0" y="222"/>
                    <a:pt x="22" y="218"/>
                    <a:pt x="26" y="220"/>
                  </a:cubicBezTo>
                  <a:cubicBezTo>
                    <a:pt x="30" y="222"/>
                    <a:pt x="39" y="230"/>
                    <a:pt x="45" y="233"/>
                  </a:cubicBezTo>
                  <a:cubicBezTo>
                    <a:pt x="51" y="235"/>
                    <a:pt x="63" y="231"/>
                    <a:pt x="63" y="231"/>
                  </a:cubicBezTo>
                  <a:cubicBezTo>
                    <a:pt x="63" y="231"/>
                    <a:pt x="50" y="223"/>
                    <a:pt x="47" y="220"/>
                  </a:cubicBezTo>
                  <a:cubicBezTo>
                    <a:pt x="43" y="217"/>
                    <a:pt x="37" y="211"/>
                    <a:pt x="37" y="211"/>
                  </a:cubicBezTo>
                  <a:cubicBezTo>
                    <a:pt x="37" y="211"/>
                    <a:pt x="41" y="208"/>
                    <a:pt x="45" y="210"/>
                  </a:cubicBezTo>
                  <a:cubicBezTo>
                    <a:pt x="49" y="213"/>
                    <a:pt x="59" y="221"/>
                    <a:pt x="63" y="221"/>
                  </a:cubicBezTo>
                  <a:cubicBezTo>
                    <a:pt x="67" y="222"/>
                    <a:pt x="77" y="223"/>
                    <a:pt x="77" y="223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17"/>
                    <a:pt x="64" y="207"/>
                    <a:pt x="56" y="198"/>
                  </a:cubicBezTo>
                  <a:cubicBezTo>
                    <a:pt x="47" y="188"/>
                    <a:pt x="43" y="183"/>
                    <a:pt x="43" y="183"/>
                  </a:cubicBezTo>
                  <a:cubicBezTo>
                    <a:pt x="43" y="183"/>
                    <a:pt x="48" y="183"/>
                    <a:pt x="55" y="187"/>
                  </a:cubicBezTo>
                  <a:cubicBezTo>
                    <a:pt x="62" y="192"/>
                    <a:pt x="61" y="194"/>
                    <a:pt x="65" y="196"/>
                  </a:cubicBezTo>
                  <a:cubicBezTo>
                    <a:pt x="69" y="198"/>
                    <a:pt x="93" y="211"/>
                    <a:pt x="93" y="211"/>
                  </a:cubicBezTo>
                  <a:cubicBezTo>
                    <a:pt x="93" y="211"/>
                    <a:pt x="138" y="180"/>
                    <a:pt x="156" y="141"/>
                  </a:cubicBezTo>
                  <a:cubicBezTo>
                    <a:pt x="179" y="95"/>
                    <a:pt x="159" y="46"/>
                    <a:pt x="131" y="19"/>
                  </a:cubicBezTo>
                </a:path>
              </a:pathLst>
            </a:custGeom>
            <a:solidFill>
              <a:srgbClr val="C5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9" name="Freeform 98"/>
            <p:cNvSpPr>
              <a:spLocks/>
            </p:cNvSpPr>
            <p:nvPr/>
          </p:nvSpPr>
          <p:spPr bwMode="auto">
            <a:xfrm>
              <a:off x="-338" y="1861"/>
              <a:ext cx="421" cy="567"/>
            </a:xfrm>
            <a:custGeom>
              <a:avLst/>
              <a:gdLst>
                <a:gd name="T0" fmla="*/ 47 w 178"/>
                <a:gd name="T1" fmla="*/ 19 h 240"/>
                <a:gd name="T2" fmla="*/ 74 w 178"/>
                <a:gd name="T3" fmla="*/ 0 h 240"/>
                <a:gd name="T4" fmla="*/ 75 w 178"/>
                <a:gd name="T5" fmla="*/ 58 h 240"/>
                <a:gd name="T6" fmla="*/ 107 w 178"/>
                <a:gd name="T7" fmla="*/ 108 h 240"/>
                <a:gd name="T8" fmla="*/ 178 w 178"/>
                <a:gd name="T9" fmla="*/ 164 h 240"/>
                <a:gd name="T10" fmla="*/ 178 w 178"/>
                <a:gd name="T11" fmla="*/ 227 h 240"/>
                <a:gd name="T12" fmla="*/ 161 w 178"/>
                <a:gd name="T13" fmla="*/ 237 h 240"/>
                <a:gd name="T14" fmla="*/ 139 w 178"/>
                <a:gd name="T15" fmla="*/ 240 h 240"/>
                <a:gd name="T16" fmla="*/ 159 w 178"/>
                <a:gd name="T17" fmla="*/ 222 h 240"/>
                <a:gd name="T18" fmla="*/ 153 w 178"/>
                <a:gd name="T19" fmla="*/ 220 h 240"/>
                <a:gd name="T20" fmla="*/ 134 w 178"/>
                <a:gd name="T21" fmla="*/ 233 h 240"/>
                <a:gd name="T22" fmla="*/ 116 w 178"/>
                <a:gd name="T23" fmla="*/ 231 h 240"/>
                <a:gd name="T24" fmla="*/ 132 w 178"/>
                <a:gd name="T25" fmla="*/ 220 h 240"/>
                <a:gd name="T26" fmla="*/ 142 w 178"/>
                <a:gd name="T27" fmla="*/ 211 h 240"/>
                <a:gd name="T28" fmla="*/ 134 w 178"/>
                <a:gd name="T29" fmla="*/ 210 h 240"/>
                <a:gd name="T30" fmla="*/ 116 w 178"/>
                <a:gd name="T31" fmla="*/ 221 h 240"/>
                <a:gd name="T32" fmla="*/ 101 w 178"/>
                <a:gd name="T33" fmla="*/ 223 h 240"/>
                <a:gd name="T34" fmla="*/ 94 w 178"/>
                <a:gd name="T35" fmla="*/ 217 h 240"/>
                <a:gd name="T36" fmla="*/ 123 w 178"/>
                <a:gd name="T37" fmla="*/ 198 h 240"/>
                <a:gd name="T38" fmla="*/ 135 w 178"/>
                <a:gd name="T39" fmla="*/ 183 h 240"/>
                <a:gd name="T40" fmla="*/ 124 w 178"/>
                <a:gd name="T41" fmla="*/ 187 h 240"/>
                <a:gd name="T42" fmla="*/ 114 w 178"/>
                <a:gd name="T43" fmla="*/ 196 h 240"/>
                <a:gd name="T44" fmla="*/ 85 w 178"/>
                <a:gd name="T45" fmla="*/ 211 h 240"/>
                <a:gd name="T46" fmla="*/ 22 w 178"/>
                <a:gd name="T47" fmla="*/ 141 h 240"/>
                <a:gd name="T48" fmla="*/ 47 w 178"/>
                <a:gd name="T49" fmla="*/ 1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240">
                  <a:moveTo>
                    <a:pt x="47" y="19"/>
                  </a:moveTo>
                  <a:cubicBezTo>
                    <a:pt x="54" y="13"/>
                    <a:pt x="64" y="6"/>
                    <a:pt x="74" y="0"/>
                  </a:cubicBezTo>
                  <a:cubicBezTo>
                    <a:pt x="74" y="0"/>
                    <a:pt x="68" y="40"/>
                    <a:pt x="75" y="58"/>
                  </a:cubicBezTo>
                  <a:cubicBezTo>
                    <a:pt x="82" y="72"/>
                    <a:pt x="90" y="90"/>
                    <a:pt x="107" y="108"/>
                  </a:cubicBezTo>
                  <a:cubicBezTo>
                    <a:pt x="145" y="146"/>
                    <a:pt x="178" y="164"/>
                    <a:pt x="178" y="164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78" y="227"/>
                    <a:pt x="168" y="235"/>
                    <a:pt x="161" y="237"/>
                  </a:cubicBezTo>
                  <a:cubicBezTo>
                    <a:pt x="153" y="239"/>
                    <a:pt x="139" y="240"/>
                    <a:pt x="139" y="240"/>
                  </a:cubicBezTo>
                  <a:cubicBezTo>
                    <a:pt x="159" y="222"/>
                    <a:pt x="159" y="222"/>
                    <a:pt x="159" y="222"/>
                  </a:cubicBezTo>
                  <a:cubicBezTo>
                    <a:pt x="159" y="222"/>
                    <a:pt x="157" y="218"/>
                    <a:pt x="153" y="220"/>
                  </a:cubicBezTo>
                  <a:cubicBezTo>
                    <a:pt x="149" y="222"/>
                    <a:pt x="140" y="230"/>
                    <a:pt x="134" y="233"/>
                  </a:cubicBezTo>
                  <a:cubicBezTo>
                    <a:pt x="128" y="235"/>
                    <a:pt x="116" y="231"/>
                    <a:pt x="116" y="231"/>
                  </a:cubicBezTo>
                  <a:cubicBezTo>
                    <a:pt x="116" y="231"/>
                    <a:pt x="128" y="223"/>
                    <a:pt x="132" y="220"/>
                  </a:cubicBezTo>
                  <a:cubicBezTo>
                    <a:pt x="136" y="217"/>
                    <a:pt x="142" y="211"/>
                    <a:pt x="142" y="211"/>
                  </a:cubicBezTo>
                  <a:cubicBezTo>
                    <a:pt x="142" y="211"/>
                    <a:pt x="138" y="208"/>
                    <a:pt x="134" y="210"/>
                  </a:cubicBezTo>
                  <a:cubicBezTo>
                    <a:pt x="129" y="213"/>
                    <a:pt x="120" y="221"/>
                    <a:pt x="116" y="221"/>
                  </a:cubicBezTo>
                  <a:cubicBezTo>
                    <a:pt x="111" y="222"/>
                    <a:pt x="101" y="223"/>
                    <a:pt x="101" y="223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94" y="217"/>
                    <a:pt x="115" y="207"/>
                    <a:pt x="123" y="198"/>
                  </a:cubicBezTo>
                  <a:cubicBezTo>
                    <a:pt x="131" y="188"/>
                    <a:pt x="135" y="183"/>
                    <a:pt x="135" y="183"/>
                  </a:cubicBezTo>
                  <a:cubicBezTo>
                    <a:pt x="135" y="183"/>
                    <a:pt x="131" y="183"/>
                    <a:pt x="124" y="187"/>
                  </a:cubicBezTo>
                  <a:cubicBezTo>
                    <a:pt x="117" y="192"/>
                    <a:pt x="118" y="194"/>
                    <a:pt x="114" y="196"/>
                  </a:cubicBezTo>
                  <a:cubicBezTo>
                    <a:pt x="110" y="198"/>
                    <a:pt x="85" y="211"/>
                    <a:pt x="85" y="211"/>
                  </a:cubicBezTo>
                  <a:cubicBezTo>
                    <a:pt x="85" y="211"/>
                    <a:pt x="41" y="180"/>
                    <a:pt x="22" y="141"/>
                  </a:cubicBezTo>
                  <a:cubicBezTo>
                    <a:pt x="0" y="95"/>
                    <a:pt x="20" y="46"/>
                    <a:pt x="47" y="19"/>
                  </a:cubicBezTo>
                </a:path>
              </a:pathLst>
            </a:custGeom>
            <a:solidFill>
              <a:srgbClr val="C5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0" name="Freeform 99"/>
            <p:cNvSpPr>
              <a:spLocks/>
            </p:cNvSpPr>
            <p:nvPr/>
          </p:nvSpPr>
          <p:spPr bwMode="auto">
            <a:xfrm>
              <a:off x="-323" y="1788"/>
              <a:ext cx="815" cy="621"/>
            </a:xfrm>
            <a:custGeom>
              <a:avLst/>
              <a:gdLst>
                <a:gd name="T0" fmla="*/ 299 w 345"/>
                <a:gd name="T1" fmla="*/ 50 h 263"/>
                <a:gd name="T2" fmla="*/ 249 w 345"/>
                <a:gd name="T3" fmla="*/ 134 h 263"/>
                <a:gd name="T4" fmla="*/ 172 w 345"/>
                <a:gd name="T5" fmla="*/ 189 h 263"/>
                <a:gd name="T6" fmla="*/ 96 w 345"/>
                <a:gd name="T7" fmla="*/ 134 h 263"/>
                <a:gd name="T8" fmla="*/ 46 w 345"/>
                <a:gd name="T9" fmla="*/ 50 h 263"/>
                <a:gd name="T10" fmla="*/ 21 w 345"/>
                <a:gd name="T11" fmla="*/ 167 h 263"/>
                <a:gd name="T12" fmla="*/ 82 w 345"/>
                <a:gd name="T13" fmla="*/ 231 h 263"/>
                <a:gd name="T14" fmla="*/ 110 w 345"/>
                <a:gd name="T15" fmla="*/ 220 h 263"/>
                <a:gd name="T16" fmla="*/ 127 w 345"/>
                <a:gd name="T17" fmla="*/ 204 h 263"/>
                <a:gd name="T18" fmla="*/ 131 w 345"/>
                <a:gd name="T19" fmla="*/ 208 h 263"/>
                <a:gd name="T20" fmla="*/ 119 w 345"/>
                <a:gd name="T21" fmla="*/ 222 h 263"/>
                <a:gd name="T22" fmla="*/ 91 w 345"/>
                <a:gd name="T23" fmla="*/ 240 h 263"/>
                <a:gd name="T24" fmla="*/ 98 w 345"/>
                <a:gd name="T25" fmla="*/ 246 h 263"/>
                <a:gd name="T26" fmla="*/ 112 w 345"/>
                <a:gd name="T27" fmla="*/ 245 h 263"/>
                <a:gd name="T28" fmla="*/ 129 w 345"/>
                <a:gd name="T29" fmla="*/ 234 h 263"/>
                <a:gd name="T30" fmla="*/ 137 w 345"/>
                <a:gd name="T31" fmla="*/ 235 h 263"/>
                <a:gd name="T32" fmla="*/ 128 w 345"/>
                <a:gd name="T33" fmla="*/ 244 h 263"/>
                <a:gd name="T34" fmla="*/ 112 w 345"/>
                <a:gd name="T35" fmla="*/ 254 h 263"/>
                <a:gd name="T36" fmla="*/ 129 w 345"/>
                <a:gd name="T37" fmla="*/ 256 h 263"/>
                <a:gd name="T38" fmla="*/ 148 w 345"/>
                <a:gd name="T39" fmla="*/ 243 h 263"/>
                <a:gd name="T40" fmla="*/ 153 w 345"/>
                <a:gd name="T41" fmla="*/ 245 h 263"/>
                <a:gd name="T42" fmla="*/ 135 w 345"/>
                <a:gd name="T43" fmla="*/ 263 h 263"/>
                <a:gd name="T44" fmla="*/ 155 w 345"/>
                <a:gd name="T45" fmla="*/ 260 h 263"/>
                <a:gd name="T46" fmla="*/ 172 w 345"/>
                <a:gd name="T47" fmla="*/ 251 h 263"/>
                <a:gd name="T48" fmla="*/ 189 w 345"/>
                <a:gd name="T49" fmla="*/ 260 h 263"/>
                <a:gd name="T50" fmla="*/ 210 w 345"/>
                <a:gd name="T51" fmla="*/ 263 h 263"/>
                <a:gd name="T52" fmla="*/ 191 w 345"/>
                <a:gd name="T53" fmla="*/ 245 h 263"/>
                <a:gd name="T54" fmla="*/ 197 w 345"/>
                <a:gd name="T55" fmla="*/ 243 h 263"/>
                <a:gd name="T56" fmla="*/ 215 w 345"/>
                <a:gd name="T57" fmla="*/ 256 h 263"/>
                <a:gd name="T58" fmla="*/ 233 w 345"/>
                <a:gd name="T59" fmla="*/ 254 h 263"/>
                <a:gd name="T60" fmla="*/ 217 w 345"/>
                <a:gd name="T61" fmla="*/ 244 h 263"/>
                <a:gd name="T62" fmla="*/ 207 w 345"/>
                <a:gd name="T63" fmla="*/ 235 h 263"/>
                <a:gd name="T64" fmla="*/ 215 w 345"/>
                <a:gd name="T65" fmla="*/ 234 h 263"/>
                <a:gd name="T66" fmla="*/ 233 w 345"/>
                <a:gd name="T67" fmla="*/ 245 h 263"/>
                <a:gd name="T68" fmla="*/ 247 w 345"/>
                <a:gd name="T69" fmla="*/ 246 h 263"/>
                <a:gd name="T70" fmla="*/ 253 w 345"/>
                <a:gd name="T71" fmla="*/ 240 h 263"/>
                <a:gd name="T72" fmla="*/ 226 w 345"/>
                <a:gd name="T73" fmla="*/ 222 h 263"/>
                <a:gd name="T74" fmla="*/ 214 w 345"/>
                <a:gd name="T75" fmla="*/ 208 h 263"/>
                <a:gd name="T76" fmla="*/ 218 w 345"/>
                <a:gd name="T77" fmla="*/ 204 h 263"/>
                <a:gd name="T78" fmla="*/ 234 w 345"/>
                <a:gd name="T79" fmla="*/ 220 h 263"/>
                <a:gd name="T80" fmla="*/ 263 w 345"/>
                <a:gd name="T81" fmla="*/ 231 h 263"/>
                <a:gd name="T82" fmla="*/ 323 w 345"/>
                <a:gd name="T83" fmla="*/ 167 h 263"/>
                <a:gd name="T84" fmla="*/ 299 w 345"/>
                <a:gd name="T85" fmla="*/ 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" h="263">
                  <a:moveTo>
                    <a:pt x="299" y="50"/>
                  </a:moveTo>
                  <a:cubicBezTo>
                    <a:pt x="241" y="0"/>
                    <a:pt x="322" y="58"/>
                    <a:pt x="249" y="134"/>
                  </a:cubicBezTo>
                  <a:cubicBezTo>
                    <a:pt x="213" y="170"/>
                    <a:pt x="172" y="189"/>
                    <a:pt x="172" y="189"/>
                  </a:cubicBezTo>
                  <a:cubicBezTo>
                    <a:pt x="172" y="189"/>
                    <a:pt x="132" y="170"/>
                    <a:pt x="96" y="134"/>
                  </a:cubicBezTo>
                  <a:cubicBezTo>
                    <a:pt x="22" y="58"/>
                    <a:pt x="104" y="0"/>
                    <a:pt x="46" y="50"/>
                  </a:cubicBezTo>
                  <a:cubicBezTo>
                    <a:pt x="17" y="74"/>
                    <a:pt x="0" y="122"/>
                    <a:pt x="21" y="167"/>
                  </a:cubicBezTo>
                  <a:cubicBezTo>
                    <a:pt x="40" y="204"/>
                    <a:pt x="82" y="231"/>
                    <a:pt x="82" y="231"/>
                  </a:cubicBezTo>
                  <a:cubicBezTo>
                    <a:pt x="82" y="231"/>
                    <a:pt x="106" y="222"/>
                    <a:pt x="110" y="220"/>
                  </a:cubicBezTo>
                  <a:cubicBezTo>
                    <a:pt x="114" y="218"/>
                    <a:pt x="120" y="208"/>
                    <a:pt x="127" y="204"/>
                  </a:cubicBezTo>
                  <a:cubicBezTo>
                    <a:pt x="134" y="200"/>
                    <a:pt x="131" y="208"/>
                    <a:pt x="131" y="208"/>
                  </a:cubicBezTo>
                  <a:cubicBezTo>
                    <a:pt x="131" y="208"/>
                    <a:pt x="127" y="213"/>
                    <a:pt x="119" y="222"/>
                  </a:cubicBezTo>
                  <a:cubicBezTo>
                    <a:pt x="111" y="231"/>
                    <a:pt x="91" y="240"/>
                    <a:pt x="91" y="240"/>
                  </a:cubicBezTo>
                  <a:cubicBezTo>
                    <a:pt x="98" y="246"/>
                    <a:pt x="98" y="246"/>
                    <a:pt x="98" y="246"/>
                  </a:cubicBezTo>
                  <a:cubicBezTo>
                    <a:pt x="98" y="246"/>
                    <a:pt x="108" y="245"/>
                    <a:pt x="112" y="245"/>
                  </a:cubicBezTo>
                  <a:cubicBezTo>
                    <a:pt x="116" y="244"/>
                    <a:pt x="125" y="236"/>
                    <a:pt x="129" y="234"/>
                  </a:cubicBezTo>
                  <a:cubicBezTo>
                    <a:pt x="133" y="232"/>
                    <a:pt x="137" y="235"/>
                    <a:pt x="137" y="235"/>
                  </a:cubicBezTo>
                  <a:cubicBezTo>
                    <a:pt x="137" y="235"/>
                    <a:pt x="131" y="241"/>
                    <a:pt x="128" y="244"/>
                  </a:cubicBezTo>
                  <a:cubicBezTo>
                    <a:pt x="124" y="247"/>
                    <a:pt x="112" y="254"/>
                    <a:pt x="112" y="254"/>
                  </a:cubicBezTo>
                  <a:cubicBezTo>
                    <a:pt x="112" y="254"/>
                    <a:pt x="123" y="258"/>
                    <a:pt x="129" y="256"/>
                  </a:cubicBezTo>
                  <a:cubicBezTo>
                    <a:pt x="135" y="254"/>
                    <a:pt x="144" y="245"/>
                    <a:pt x="148" y="243"/>
                  </a:cubicBezTo>
                  <a:cubicBezTo>
                    <a:pt x="151" y="242"/>
                    <a:pt x="153" y="245"/>
                    <a:pt x="153" y="245"/>
                  </a:cubicBezTo>
                  <a:cubicBezTo>
                    <a:pt x="135" y="263"/>
                    <a:pt x="135" y="263"/>
                    <a:pt x="135" y="263"/>
                  </a:cubicBezTo>
                  <a:cubicBezTo>
                    <a:pt x="135" y="263"/>
                    <a:pt x="148" y="262"/>
                    <a:pt x="155" y="260"/>
                  </a:cubicBezTo>
                  <a:cubicBezTo>
                    <a:pt x="163" y="258"/>
                    <a:pt x="172" y="251"/>
                    <a:pt x="172" y="251"/>
                  </a:cubicBezTo>
                  <a:cubicBezTo>
                    <a:pt x="172" y="251"/>
                    <a:pt x="182" y="258"/>
                    <a:pt x="189" y="260"/>
                  </a:cubicBezTo>
                  <a:cubicBezTo>
                    <a:pt x="196" y="262"/>
                    <a:pt x="210" y="263"/>
                    <a:pt x="210" y="263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1" y="245"/>
                    <a:pt x="193" y="242"/>
                    <a:pt x="197" y="243"/>
                  </a:cubicBezTo>
                  <a:cubicBezTo>
                    <a:pt x="200" y="245"/>
                    <a:pt x="210" y="254"/>
                    <a:pt x="215" y="256"/>
                  </a:cubicBezTo>
                  <a:cubicBezTo>
                    <a:pt x="221" y="258"/>
                    <a:pt x="233" y="254"/>
                    <a:pt x="233" y="254"/>
                  </a:cubicBezTo>
                  <a:cubicBezTo>
                    <a:pt x="233" y="254"/>
                    <a:pt x="221" y="247"/>
                    <a:pt x="217" y="244"/>
                  </a:cubicBezTo>
                  <a:cubicBezTo>
                    <a:pt x="213" y="241"/>
                    <a:pt x="207" y="235"/>
                    <a:pt x="207" y="235"/>
                  </a:cubicBezTo>
                  <a:cubicBezTo>
                    <a:pt x="207" y="235"/>
                    <a:pt x="211" y="232"/>
                    <a:pt x="215" y="234"/>
                  </a:cubicBezTo>
                  <a:cubicBezTo>
                    <a:pt x="220" y="236"/>
                    <a:pt x="229" y="244"/>
                    <a:pt x="233" y="245"/>
                  </a:cubicBezTo>
                  <a:cubicBezTo>
                    <a:pt x="237" y="245"/>
                    <a:pt x="247" y="246"/>
                    <a:pt x="247" y="246"/>
                  </a:cubicBezTo>
                  <a:cubicBezTo>
                    <a:pt x="253" y="240"/>
                    <a:pt x="253" y="240"/>
                    <a:pt x="253" y="240"/>
                  </a:cubicBezTo>
                  <a:cubicBezTo>
                    <a:pt x="253" y="240"/>
                    <a:pt x="234" y="231"/>
                    <a:pt x="226" y="222"/>
                  </a:cubicBezTo>
                  <a:cubicBezTo>
                    <a:pt x="218" y="213"/>
                    <a:pt x="214" y="208"/>
                    <a:pt x="214" y="208"/>
                  </a:cubicBezTo>
                  <a:cubicBezTo>
                    <a:pt x="214" y="208"/>
                    <a:pt x="211" y="200"/>
                    <a:pt x="218" y="204"/>
                  </a:cubicBezTo>
                  <a:cubicBezTo>
                    <a:pt x="225" y="208"/>
                    <a:pt x="231" y="218"/>
                    <a:pt x="234" y="220"/>
                  </a:cubicBezTo>
                  <a:cubicBezTo>
                    <a:pt x="238" y="222"/>
                    <a:pt x="263" y="231"/>
                    <a:pt x="263" y="231"/>
                  </a:cubicBezTo>
                  <a:cubicBezTo>
                    <a:pt x="263" y="231"/>
                    <a:pt x="305" y="204"/>
                    <a:pt x="323" y="167"/>
                  </a:cubicBezTo>
                  <a:cubicBezTo>
                    <a:pt x="345" y="122"/>
                    <a:pt x="327" y="74"/>
                    <a:pt x="299" y="50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1" name="Freeform 100"/>
            <p:cNvSpPr>
              <a:spLocks/>
            </p:cNvSpPr>
            <p:nvPr/>
          </p:nvSpPr>
          <p:spPr bwMode="auto">
            <a:xfrm>
              <a:off x="-172" y="2007"/>
              <a:ext cx="231" cy="256"/>
            </a:xfrm>
            <a:custGeom>
              <a:avLst/>
              <a:gdLst>
                <a:gd name="T0" fmla="*/ 98 w 98"/>
                <a:gd name="T1" fmla="*/ 99 h 108"/>
                <a:gd name="T2" fmla="*/ 98 w 98"/>
                <a:gd name="T3" fmla="*/ 108 h 108"/>
                <a:gd name="T4" fmla="*/ 55 w 98"/>
                <a:gd name="T5" fmla="*/ 79 h 108"/>
                <a:gd name="T6" fmla="*/ 10 w 98"/>
                <a:gd name="T7" fmla="*/ 22 h 108"/>
                <a:gd name="T8" fmla="*/ 0 w 98"/>
                <a:gd name="T9" fmla="*/ 0 h 108"/>
                <a:gd name="T10" fmla="*/ 38 w 98"/>
                <a:gd name="T11" fmla="*/ 54 h 108"/>
                <a:gd name="T12" fmla="*/ 98 w 98"/>
                <a:gd name="T13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08">
                  <a:moveTo>
                    <a:pt x="98" y="99"/>
                  </a:moveTo>
                  <a:cubicBezTo>
                    <a:pt x="98" y="108"/>
                    <a:pt x="98" y="108"/>
                    <a:pt x="98" y="108"/>
                  </a:cubicBezTo>
                  <a:cubicBezTo>
                    <a:pt x="98" y="108"/>
                    <a:pt x="70" y="92"/>
                    <a:pt x="55" y="79"/>
                  </a:cubicBezTo>
                  <a:cubicBezTo>
                    <a:pt x="41" y="65"/>
                    <a:pt x="17" y="39"/>
                    <a:pt x="10" y="22"/>
                  </a:cubicBezTo>
                  <a:cubicBezTo>
                    <a:pt x="3" y="5"/>
                    <a:pt x="0" y="0"/>
                    <a:pt x="0" y="0"/>
                  </a:cubicBezTo>
                  <a:cubicBezTo>
                    <a:pt x="0" y="0"/>
                    <a:pt x="19" y="34"/>
                    <a:pt x="38" y="54"/>
                  </a:cubicBezTo>
                  <a:cubicBezTo>
                    <a:pt x="60" y="79"/>
                    <a:pt x="98" y="99"/>
                    <a:pt x="98" y="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2" name="Freeform 101"/>
            <p:cNvSpPr>
              <a:spLocks/>
            </p:cNvSpPr>
            <p:nvPr/>
          </p:nvSpPr>
          <p:spPr bwMode="auto">
            <a:xfrm>
              <a:off x="-63" y="2279"/>
              <a:ext cx="92" cy="80"/>
            </a:xfrm>
            <a:custGeom>
              <a:avLst/>
              <a:gdLst>
                <a:gd name="T0" fmla="*/ 34 w 39"/>
                <a:gd name="T1" fmla="*/ 4 h 34"/>
                <a:gd name="T2" fmla="*/ 38 w 39"/>
                <a:gd name="T3" fmla="*/ 2 h 34"/>
                <a:gd name="T4" fmla="*/ 36 w 39"/>
                <a:gd name="T5" fmla="*/ 9 h 34"/>
                <a:gd name="T6" fmla="*/ 18 w 39"/>
                <a:gd name="T7" fmla="*/ 26 h 34"/>
                <a:gd name="T8" fmla="*/ 0 w 39"/>
                <a:gd name="T9" fmla="*/ 34 h 34"/>
                <a:gd name="T10" fmla="*/ 23 w 39"/>
                <a:gd name="T11" fmla="*/ 18 h 34"/>
                <a:gd name="T12" fmla="*/ 34 w 39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4">
                  <a:moveTo>
                    <a:pt x="34" y="4"/>
                  </a:moveTo>
                  <a:cubicBezTo>
                    <a:pt x="34" y="4"/>
                    <a:pt x="36" y="0"/>
                    <a:pt x="38" y="2"/>
                  </a:cubicBezTo>
                  <a:cubicBezTo>
                    <a:pt x="39" y="4"/>
                    <a:pt x="36" y="8"/>
                    <a:pt x="36" y="9"/>
                  </a:cubicBezTo>
                  <a:cubicBezTo>
                    <a:pt x="36" y="10"/>
                    <a:pt x="21" y="24"/>
                    <a:pt x="18" y="26"/>
                  </a:cubicBezTo>
                  <a:cubicBezTo>
                    <a:pt x="14" y="29"/>
                    <a:pt x="0" y="34"/>
                    <a:pt x="0" y="34"/>
                  </a:cubicBezTo>
                  <a:cubicBezTo>
                    <a:pt x="0" y="34"/>
                    <a:pt x="18" y="23"/>
                    <a:pt x="23" y="18"/>
                  </a:cubicBezTo>
                  <a:cubicBezTo>
                    <a:pt x="27" y="13"/>
                    <a:pt x="34" y="4"/>
                    <a:pt x="3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3" name="Freeform 102"/>
            <p:cNvSpPr>
              <a:spLocks/>
            </p:cNvSpPr>
            <p:nvPr/>
          </p:nvSpPr>
          <p:spPr bwMode="auto">
            <a:xfrm>
              <a:off x="-9" y="2345"/>
              <a:ext cx="49" cy="38"/>
            </a:xfrm>
            <a:custGeom>
              <a:avLst/>
              <a:gdLst>
                <a:gd name="T0" fmla="*/ 0 w 21"/>
                <a:gd name="T1" fmla="*/ 16 h 16"/>
                <a:gd name="T2" fmla="*/ 13 w 21"/>
                <a:gd name="T3" fmla="*/ 6 h 16"/>
                <a:gd name="T4" fmla="*/ 21 w 21"/>
                <a:gd name="T5" fmla="*/ 3 h 16"/>
                <a:gd name="T6" fmla="*/ 12 w 21"/>
                <a:gd name="T7" fmla="*/ 11 h 16"/>
                <a:gd name="T8" fmla="*/ 0 w 2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16"/>
                  </a:moveTo>
                  <a:cubicBezTo>
                    <a:pt x="0" y="16"/>
                    <a:pt x="9" y="9"/>
                    <a:pt x="13" y="6"/>
                  </a:cubicBezTo>
                  <a:cubicBezTo>
                    <a:pt x="16" y="2"/>
                    <a:pt x="21" y="0"/>
                    <a:pt x="21" y="3"/>
                  </a:cubicBezTo>
                  <a:cubicBezTo>
                    <a:pt x="21" y="5"/>
                    <a:pt x="15" y="9"/>
                    <a:pt x="12" y="11"/>
                  </a:cubicBezTo>
                  <a:cubicBezTo>
                    <a:pt x="9" y="14"/>
                    <a:pt x="0" y="16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4" name="Freeform 103"/>
            <p:cNvSpPr>
              <a:spLocks/>
            </p:cNvSpPr>
            <p:nvPr/>
          </p:nvSpPr>
          <p:spPr bwMode="auto">
            <a:xfrm>
              <a:off x="26" y="2371"/>
              <a:ext cx="33" cy="26"/>
            </a:xfrm>
            <a:custGeom>
              <a:avLst/>
              <a:gdLst>
                <a:gd name="T0" fmla="*/ 14 w 14"/>
                <a:gd name="T1" fmla="*/ 0 h 11"/>
                <a:gd name="T2" fmla="*/ 6 w 14"/>
                <a:gd name="T3" fmla="*/ 5 h 11"/>
                <a:gd name="T4" fmla="*/ 0 w 14"/>
                <a:gd name="T5" fmla="*/ 11 h 11"/>
                <a:gd name="T6" fmla="*/ 9 w 14"/>
                <a:gd name="T7" fmla="*/ 7 h 11"/>
                <a:gd name="T8" fmla="*/ 14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4" y="0"/>
                    <a:pt x="9" y="1"/>
                    <a:pt x="6" y="5"/>
                  </a:cubicBezTo>
                  <a:cubicBezTo>
                    <a:pt x="3" y="8"/>
                    <a:pt x="0" y="11"/>
                    <a:pt x="0" y="11"/>
                  </a:cubicBezTo>
                  <a:cubicBezTo>
                    <a:pt x="0" y="11"/>
                    <a:pt x="6" y="10"/>
                    <a:pt x="9" y="7"/>
                  </a:cubicBezTo>
                  <a:cubicBezTo>
                    <a:pt x="11" y="5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5" name="Freeform 104"/>
            <p:cNvSpPr>
              <a:spLocks/>
            </p:cNvSpPr>
            <p:nvPr/>
          </p:nvSpPr>
          <p:spPr bwMode="auto">
            <a:xfrm>
              <a:off x="107" y="2007"/>
              <a:ext cx="233" cy="256"/>
            </a:xfrm>
            <a:custGeom>
              <a:avLst/>
              <a:gdLst>
                <a:gd name="T0" fmla="*/ 0 w 99"/>
                <a:gd name="T1" fmla="*/ 99 h 108"/>
                <a:gd name="T2" fmla="*/ 0 w 99"/>
                <a:gd name="T3" fmla="*/ 108 h 108"/>
                <a:gd name="T4" fmla="*/ 43 w 99"/>
                <a:gd name="T5" fmla="*/ 79 h 108"/>
                <a:gd name="T6" fmla="*/ 88 w 99"/>
                <a:gd name="T7" fmla="*/ 22 h 108"/>
                <a:gd name="T8" fmla="*/ 99 w 99"/>
                <a:gd name="T9" fmla="*/ 0 h 108"/>
                <a:gd name="T10" fmla="*/ 61 w 99"/>
                <a:gd name="T11" fmla="*/ 54 h 108"/>
                <a:gd name="T12" fmla="*/ 0 w 99"/>
                <a:gd name="T13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08">
                  <a:moveTo>
                    <a:pt x="0" y="99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29" y="92"/>
                    <a:pt x="43" y="79"/>
                  </a:cubicBezTo>
                  <a:cubicBezTo>
                    <a:pt x="58" y="65"/>
                    <a:pt x="81" y="39"/>
                    <a:pt x="88" y="22"/>
                  </a:cubicBezTo>
                  <a:cubicBezTo>
                    <a:pt x="96" y="5"/>
                    <a:pt x="99" y="0"/>
                    <a:pt x="99" y="0"/>
                  </a:cubicBezTo>
                  <a:cubicBezTo>
                    <a:pt x="99" y="0"/>
                    <a:pt x="79" y="34"/>
                    <a:pt x="61" y="54"/>
                  </a:cubicBezTo>
                  <a:cubicBezTo>
                    <a:pt x="39" y="79"/>
                    <a:pt x="0" y="99"/>
                    <a:pt x="0" y="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6" name="Freeform 105"/>
            <p:cNvSpPr>
              <a:spLocks/>
            </p:cNvSpPr>
            <p:nvPr/>
          </p:nvSpPr>
          <p:spPr bwMode="auto">
            <a:xfrm>
              <a:off x="163" y="2279"/>
              <a:ext cx="95" cy="80"/>
            </a:xfrm>
            <a:custGeom>
              <a:avLst/>
              <a:gdLst>
                <a:gd name="T0" fmla="*/ 5 w 40"/>
                <a:gd name="T1" fmla="*/ 4 h 34"/>
                <a:gd name="T2" fmla="*/ 2 w 40"/>
                <a:gd name="T3" fmla="*/ 2 h 34"/>
                <a:gd name="T4" fmla="*/ 4 w 40"/>
                <a:gd name="T5" fmla="*/ 9 h 34"/>
                <a:gd name="T6" fmla="*/ 22 w 40"/>
                <a:gd name="T7" fmla="*/ 26 h 34"/>
                <a:gd name="T8" fmla="*/ 40 w 40"/>
                <a:gd name="T9" fmla="*/ 34 h 34"/>
                <a:gd name="T10" fmla="*/ 17 w 40"/>
                <a:gd name="T11" fmla="*/ 18 h 34"/>
                <a:gd name="T12" fmla="*/ 5 w 40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4">
                  <a:moveTo>
                    <a:pt x="5" y="4"/>
                  </a:moveTo>
                  <a:cubicBezTo>
                    <a:pt x="5" y="4"/>
                    <a:pt x="4" y="0"/>
                    <a:pt x="2" y="2"/>
                  </a:cubicBezTo>
                  <a:cubicBezTo>
                    <a:pt x="0" y="4"/>
                    <a:pt x="4" y="8"/>
                    <a:pt x="4" y="9"/>
                  </a:cubicBezTo>
                  <a:cubicBezTo>
                    <a:pt x="3" y="10"/>
                    <a:pt x="19" y="24"/>
                    <a:pt x="22" y="26"/>
                  </a:cubicBezTo>
                  <a:cubicBezTo>
                    <a:pt x="25" y="29"/>
                    <a:pt x="40" y="34"/>
                    <a:pt x="40" y="34"/>
                  </a:cubicBezTo>
                  <a:cubicBezTo>
                    <a:pt x="40" y="34"/>
                    <a:pt x="22" y="23"/>
                    <a:pt x="17" y="18"/>
                  </a:cubicBezTo>
                  <a:cubicBezTo>
                    <a:pt x="12" y="13"/>
                    <a:pt x="5" y="4"/>
                    <a:pt x="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7" name="Freeform 106"/>
            <p:cNvSpPr>
              <a:spLocks/>
            </p:cNvSpPr>
            <p:nvPr/>
          </p:nvSpPr>
          <p:spPr bwMode="auto">
            <a:xfrm>
              <a:off x="151" y="2345"/>
              <a:ext cx="50" cy="38"/>
            </a:xfrm>
            <a:custGeom>
              <a:avLst/>
              <a:gdLst>
                <a:gd name="T0" fmla="*/ 21 w 21"/>
                <a:gd name="T1" fmla="*/ 16 h 16"/>
                <a:gd name="T2" fmla="*/ 9 w 21"/>
                <a:gd name="T3" fmla="*/ 6 h 16"/>
                <a:gd name="T4" fmla="*/ 1 w 21"/>
                <a:gd name="T5" fmla="*/ 3 h 16"/>
                <a:gd name="T6" fmla="*/ 10 w 21"/>
                <a:gd name="T7" fmla="*/ 11 h 16"/>
                <a:gd name="T8" fmla="*/ 21 w 2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cubicBezTo>
                    <a:pt x="21" y="16"/>
                    <a:pt x="12" y="9"/>
                    <a:pt x="9" y="6"/>
                  </a:cubicBezTo>
                  <a:cubicBezTo>
                    <a:pt x="6" y="2"/>
                    <a:pt x="0" y="0"/>
                    <a:pt x="1" y="3"/>
                  </a:cubicBezTo>
                  <a:cubicBezTo>
                    <a:pt x="1" y="5"/>
                    <a:pt x="7" y="9"/>
                    <a:pt x="10" y="11"/>
                  </a:cubicBezTo>
                  <a:cubicBezTo>
                    <a:pt x="12" y="14"/>
                    <a:pt x="21" y="16"/>
                    <a:pt x="2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8" name="Freeform 107"/>
            <p:cNvSpPr>
              <a:spLocks/>
            </p:cNvSpPr>
            <p:nvPr/>
          </p:nvSpPr>
          <p:spPr bwMode="auto">
            <a:xfrm>
              <a:off x="107" y="2371"/>
              <a:ext cx="33" cy="26"/>
            </a:xfrm>
            <a:custGeom>
              <a:avLst/>
              <a:gdLst>
                <a:gd name="T0" fmla="*/ 0 w 14"/>
                <a:gd name="T1" fmla="*/ 0 h 11"/>
                <a:gd name="T2" fmla="*/ 9 w 14"/>
                <a:gd name="T3" fmla="*/ 5 h 11"/>
                <a:gd name="T4" fmla="*/ 14 w 14"/>
                <a:gd name="T5" fmla="*/ 11 h 11"/>
                <a:gd name="T6" fmla="*/ 6 w 14"/>
                <a:gd name="T7" fmla="*/ 7 h 11"/>
                <a:gd name="T8" fmla="*/ 0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0"/>
                    <a:pt x="5" y="1"/>
                    <a:pt x="9" y="5"/>
                  </a:cubicBezTo>
                  <a:cubicBezTo>
                    <a:pt x="12" y="8"/>
                    <a:pt x="14" y="11"/>
                    <a:pt x="14" y="11"/>
                  </a:cubicBezTo>
                  <a:cubicBezTo>
                    <a:pt x="14" y="11"/>
                    <a:pt x="9" y="10"/>
                    <a:pt x="6" y="7"/>
                  </a:cubicBezTo>
                  <a:cubicBezTo>
                    <a:pt x="3" y="5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9" name="Freeform 108"/>
            <p:cNvSpPr>
              <a:spLocks/>
            </p:cNvSpPr>
            <p:nvPr/>
          </p:nvSpPr>
          <p:spPr bwMode="auto">
            <a:xfrm>
              <a:off x="140" y="1826"/>
              <a:ext cx="23" cy="14"/>
            </a:xfrm>
            <a:custGeom>
              <a:avLst/>
              <a:gdLst>
                <a:gd name="T0" fmla="*/ 1 w 10"/>
                <a:gd name="T1" fmla="*/ 6 h 6"/>
                <a:gd name="T2" fmla="*/ 2 w 10"/>
                <a:gd name="T3" fmla="*/ 6 h 6"/>
                <a:gd name="T4" fmla="*/ 8 w 10"/>
                <a:gd name="T5" fmla="*/ 3 h 6"/>
                <a:gd name="T6" fmla="*/ 10 w 10"/>
                <a:gd name="T7" fmla="*/ 1 h 6"/>
                <a:gd name="T8" fmla="*/ 8 w 10"/>
                <a:gd name="T9" fmla="*/ 0 h 6"/>
                <a:gd name="T10" fmla="*/ 4 w 10"/>
                <a:gd name="T11" fmla="*/ 1 h 6"/>
                <a:gd name="T12" fmla="*/ 1 w 10"/>
                <a:gd name="T13" fmla="*/ 4 h 6"/>
                <a:gd name="T14" fmla="*/ 0 w 10"/>
                <a:gd name="T15" fmla="*/ 6 h 6"/>
                <a:gd name="T16" fmla="*/ 1 w 1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4" y="5"/>
                    <a:pt x="6" y="4"/>
                    <a:pt x="8" y="3"/>
                  </a:cubicBezTo>
                  <a:cubicBezTo>
                    <a:pt x="9" y="3"/>
                    <a:pt x="10" y="2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1"/>
                    <a:pt x="4" y="1"/>
                  </a:cubicBezTo>
                  <a:cubicBezTo>
                    <a:pt x="4" y="3"/>
                    <a:pt x="2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0" name="Freeform 109"/>
            <p:cNvSpPr>
              <a:spLocks/>
            </p:cNvSpPr>
            <p:nvPr/>
          </p:nvSpPr>
          <p:spPr bwMode="auto">
            <a:xfrm>
              <a:off x="81" y="2102"/>
              <a:ext cx="35" cy="59"/>
            </a:xfrm>
            <a:custGeom>
              <a:avLst/>
              <a:gdLst>
                <a:gd name="T0" fmla="*/ 6 w 15"/>
                <a:gd name="T1" fmla="*/ 11 h 25"/>
                <a:gd name="T2" fmla="*/ 0 w 15"/>
                <a:gd name="T3" fmla="*/ 0 h 25"/>
                <a:gd name="T4" fmla="*/ 6 w 15"/>
                <a:gd name="T5" fmla="*/ 12 h 25"/>
                <a:gd name="T6" fmla="*/ 13 w 15"/>
                <a:gd name="T7" fmla="*/ 24 h 25"/>
                <a:gd name="T8" fmla="*/ 14 w 15"/>
                <a:gd name="T9" fmla="*/ 25 h 25"/>
                <a:gd name="T10" fmla="*/ 15 w 15"/>
                <a:gd name="T11" fmla="*/ 25 h 25"/>
                <a:gd name="T12" fmla="*/ 14 w 15"/>
                <a:gd name="T13" fmla="*/ 23 h 25"/>
                <a:gd name="T14" fmla="*/ 6 w 15"/>
                <a:gd name="T1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5">
                  <a:moveTo>
                    <a:pt x="6" y="11"/>
                  </a:moveTo>
                  <a:cubicBezTo>
                    <a:pt x="4" y="7"/>
                    <a:pt x="2" y="4"/>
                    <a:pt x="0" y="0"/>
                  </a:cubicBezTo>
                  <a:cubicBezTo>
                    <a:pt x="1" y="4"/>
                    <a:pt x="4" y="8"/>
                    <a:pt x="6" y="12"/>
                  </a:cubicBezTo>
                  <a:cubicBezTo>
                    <a:pt x="7" y="16"/>
                    <a:pt x="10" y="20"/>
                    <a:pt x="13" y="24"/>
                  </a:cubicBezTo>
                  <a:cubicBezTo>
                    <a:pt x="13" y="24"/>
                    <a:pt x="13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4"/>
                    <a:pt x="15" y="23"/>
                    <a:pt x="14" y="23"/>
                  </a:cubicBezTo>
                  <a:cubicBezTo>
                    <a:pt x="12" y="19"/>
                    <a:pt x="9" y="15"/>
                    <a:pt x="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1" name="Freeform 110"/>
            <p:cNvSpPr>
              <a:spLocks/>
            </p:cNvSpPr>
            <p:nvPr/>
          </p:nvSpPr>
          <p:spPr bwMode="auto">
            <a:xfrm>
              <a:off x="182" y="2161"/>
              <a:ext cx="10" cy="12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4 w 4"/>
                <a:gd name="T5" fmla="*/ 3 h 5"/>
                <a:gd name="T6" fmla="*/ 0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2" y="3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2" name="Freeform 111"/>
            <p:cNvSpPr>
              <a:spLocks/>
            </p:cNvSpPr>
            <p:nvPr/>
          </p:nvSpPr>
          <p:spPr bwMode="auto">
            <a:xfrm>
              <a:off x="40" y="1991"/>
              <a:ext cx="55" cy="12"/>
            </a:xfrm>
            <a:custGeom>
              <a:avLst/>
              <a:gdLst>
                <a:gd name="T0" fmla="*/ 10 w 23"/>
                <a:gd name="T1" fmla="*/ 4 h 5"/>
                <a:gd name="T2" fmla="*/ 10 w 23"/>
                <a:gd name="T3" fmla="*/ 4 h 5"/>
                <a:gd name="T4" fmla="*/ 21 w 23"/>
                <a:gd name="T5" fmla="*/ 5 h 5"/>
                <a:gd name="T6" fmla="*/ 23 w 23"/>
                <a:gd name="T7" fmla="*/ 5 h 5"/>
                <a:gd name="T8" fmla="*/ 13 w 23"/>
                <a:gd name="T9" fmla="*/ 0 h 5"/>
                <a:gd name="T10" fmla="*/ 13 w 23"/>
                <a:gd name="T11" fmla="*/ 0 h 5"/>
                <a:gd name="T12" fmla="*/ 12 w 23"/>
                <a:gd name="T13" fmla="*/ 2 h 5"/>
                <a:gd name="T14" fmla="*/ 4 w 23"/>
                <a:gd name="T15" fmla="*/ 1 h 5"/>
                <a:gd name="T16" fmla="*/ 3 w 23"/>
                <a:gd name="T17" fmla="*/ 1 h 5"/>
                <a:gd name="T18" fmla="*/ 0 w 23"/>
                <a:gd name="T19" fmla="*/ 3 h 5"/>
                <a:gd name="T20" fmla="*/ 1 w 23"/>
                <a:gd name="T21" fmla="*/ 3 h 5"/>
                <a:gd name="T22" fmla="*/ 10 w 23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5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4" y="4"/>
                    <a:pt x="17" y="5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0" y="2"/>
                    <a:pt x="17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3" y="2"/>
                    <a:pt x="12" y="2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8" y="3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3" name="Freeform 112"/>
            <p:cNvSpPr>
              <a:spLocks/>
            </p:cNvSpPr>
            <p:nvPr/>
          </p:nvSpPr>
          <p:spPr bwMode="auto">
            <a:xfrm>
              <a:off x="116" y="2147"/>
              <a:ext cx="66" cy="59"/>
            </a:xfrm>
            <a:custGeom>
              <a:avLst/>
              <a:gdLst>
                <a:gd name="T0" fmla="*/ 26 w 28"/>
                <a:gd name="T1" fmla="*/ 10 h 25"/>
                <a:gd name="T2" fmla="*/ 24 w 28"/>
                <a:gd name="T3" fmla="*/ 8 h 25"/>
                <a:gd name="T4" fmla="*/ 21 w 28"/>
                <a:gd name="T5" fmla="*/ 5 h 25"/>
                <a:gd name="T6" fmla="*/ 13 w 28"/>
                <a:gd name="T7" fmla="*/ 0 h 25"/>
                <a:gd name="T8" fmla="*/ 7 w 28"/>
                <a:gd name="T9" fmla="*/ 2 h 25"/>
                <a:gd name="T10" fmla="*/ 8 w 28"/>
                <a:gd name="T11" fmla="*/ 4 h 25"/>
                <a:gd name="T12" fmla="*/ 8 w 28"/>
                <a:gd name="T13" fmla="*/ 12 h 25"/>
                <a:gd name="T14" fmla="*/ 8 w 28"/>
                <a:gd name="T15" fmla="*/ 15 h 25"/>
                <a:gd name="T16" fmla="*/ 0 w 28"/>
                <a:gd name="T17" fmla="*/ 0 h 25"/>
                <a:gd name="T18" fmla="*/ 9 w 28"/>
                <a:gd name="T19" fmla="*/ 19 h 25"/>
                <a:gd name="T20" fmla="*/ 9 w 28"/>
                <a:gd name="T21" fmla="*/ 25 h 25"/>
                <a:gd name="T22" fmla="*/ 10 w 28"/>
                <a:gd name="T23" fmla="*/ 25 h 25"/>
                <a:gd name="T24" fmla="*/ 10 w 28"/>
                <a:gd name="T25" fmla="*/ 25 h 25"/>
                <a:gd name="T26" fmla="*/ 10 w 28"/>
                <a:gd name="T27" fmla="*/ 25 h 25"/>
                <a:gd name="T28" fmla="*/ 28 w 28"/>
                <a:gd name="T29" fmla="*/ 12 h 25"/>
                <a:gd name="T30" fmla="*/ 26 w 28"/>
                <a:gd name="T3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25">
                  <a:moveTo>
                    <a:pt x="26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18" y="3"/>
                    <a:pt x="15" y="1"/>
                    <a:pt x="13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7" y="3"/>
                    <a:pt x="7" y="3"/>
                    <a:pt x="8" y="4"/>
                  </a:cubicBezTo>
                  <a:cubicBezTo>
                    <a:pt x="9" y="7"/>
                    <a:pt x="10" y="9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6" y="9"/>
                    <a:pt x="4" y="4"/>
                    <a:pt x="0" y="0"/>
                  </a:cubicBezTo>
                  <a:cubicBezTo>
                    <a:pt x="2" y="7"/>
                    <a:pt x="5" y="13"/>
                    <a:pt x="9" y="19"/>
                  </a:cubicBezTo>
                  <a:cubicBezTo>
                    <a:pt x="10" y="21"/>
                    <a:pt x="9" y="23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1"/>
                    <a:pt x="27" y="10"/>
                    <a:pt x="2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4" name="Freeform 113"/>
            <p:cNvSpPr>
              <a:spLocks/>
            </p:cNvSpPr>
            <p:nvPr/>
          </p:nvSpPr>
          <p:spPr bwMode="auto">
            <a:xfrm>
              <a:off x="12" y="2055"/>
              <a:ext cx="36" cy="59"/>
            </a:xfrm>
            <a:custGeom>
              <a:avLst/>
              <a:gdLst>
                <a:gd name="T0" fmla="*/ 1 w 15"/>
                <a:gd name="T1" fmla="*/ 0 h 25"/>
                <a:gd name="T2" fmla="*/ 1 w 15"/>
                <a:gd name="T3" fmla="*/ 4 h 25"/>
                <a:gd name="T4" fmla="*/ 10 w 15"/>
                <a:gd name="T5" fmla="*/ 23 h 25"/>
                <a:gd name="T6" fmla="*/ 12 w 15"/>
                <a:gd name="T7" fmla="*/ 24 h 25"/>
                <a:gd name="T8" fmla="*/ 12 w 15"/>
                <a:gd name="T9" fmla="*/ 24 h 25"/>
                <a:gd name="T10" fmla="*/ 14 w 15"/>
                <a:gd name="T11" fmla="*/ 25 h 25"/>
                <a:gd name="T12" fmla="*/ 14 w 15"/>
                <a:gd name="T13" fmla="*/ 24 h 25"/>
                <a:gd name="T14" fmla="*/ 14 w 15"/>
                <a:gd name="T15" fmla="*/ 21 h 25"/>
                <a:gd name="T16" fmla="*/ 1 w 1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5">
                  <a:moveTo>
                    <a:pt x="1" y="0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3" y="11"/>
                    <a:pt x="7" y="17"/>
                    <a:pt x="10" y="23"/>
                  </a:cubicBezTo>
                  <a:cubicBezTo>
                    <a:pt x="11" y="24"/>
                    <a:pt x="11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4"/>
                    <a:pt x="13" y="25"/>
                    <a:pt x="14" y="25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5" y="23"/>
                    <a:pt x="15" y="22"/>
                    <a:pt x="14" y="21"/>
                  </a:cubicBezTo>
                  <a:cubicBezTo>
                    <a:pt x="9" y="15"/>
                    <a:pt x="4" y="8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5" name="Freeform 114"/>
            <p:cNvSpPr>
              <a:spLocks/>
            </p:cNvSpPr>
            <p:nvPr/>
          </p:nvSpPr>
          <p:spPr bwMode="auto">
            <a:xfrm>
              <a:off x="50" y="2111"/>
              <a:ext cx="14" cy="33"/>
            </a:xfrm>
            <a:custGeom>
              <a:avLst/>
              <a:gdLst>
                <a:gd name="T0" fmla="*/ 5 w 6"/>
                <a:gd name="T1" fmla="*/ 8 h 14"/>
                <a:gd name="T2" fmla="*/ 4 w 6"/>
                <a:gd name="T3" fmla="*/ 3 h 14"/>
                <a:gd name="T4" fmla="*/ 3 w 6"/>
                <a:gd name="T5" fmla="*/ 3 h 14"/>
                <a:gd name="T6" fmla="*/ 2 w 6"/>
                <a:gd name="T7" fmla="*/ 2 h 14"/>
                <a:gd name="T8" fmla="*/ 0 w 6"/>
                <a:gd name="T9" fmla="*/ 0 h 14"/>
                <a:gd name="T10" fmla="*/ 2 w 6"/>
                <a:gd name="T11" fmla="*/ 6 h 14"/>
                <a:gd name="T12" fmla="*/ 2 w 6"/>
                <a:gd name="T13" fmla="*/ 6 h 14"/>
                <a:gd name="T14" fmla="*/ 2 w 6"/>
                <a:gd name="T15" fmla="*/ 8 h 14"/>
                <a:gd name="T16" fmla="*/ 4 w 6"/>
                <a:gd name="T17" fmla="*/ 12 h 14"/>
                <a:gd name="T18" fmla="*/ 6 w 6"/>
                <a:gd name="T19" fmla="*/ 14 h 14"/>
                <a:gd name="T20" fmla="*/ 6 w 6"/>
                <a:gd name="T21" fmla="*/ 11 h 14"/>
                <a:gd name="T22" fmla="*/ 5 w 6"/>
                <a:gd name="T2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4">
                  <a:moveTo>
                    <a:pt x="5" y="8"/>
                  </a:moveTo>
                  <a:cubicBezTo>
                    <a:pt x="4" y="6"/>
                    <a:pt x="4" y="5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0"/>
                    <a:pt x="0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9"/>
                    <a:pt x="3" y="11"/>
                    <a:pt x="4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3"/>
                    <a:pt x="6" y="12"/>
                    <a:pt x="6" y="11"/>
                  </a:cubicBezTo>
                  <a:cubicBezTo>
                    <a:pt x="5" y="10"/>
                    <a:pt x="5" y="9"/>
                    <a:pt x="5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6" name="Freeform 115"/>
            <p:cNvSpPr>
              <a:spLocks/>
            </p:cNvSpPr>
            <p:nvPr/>
          </p:nvSpPr>
          <p:spPr bwMode="auto">
            <a:xfrm>
              <a:off x="48" y="2026"/>
              <a:ext cx="33" cy="19"/>
            </a:xfrm>
            <a:custGeom>
              <a:avLst/>
              <a:gdLst>
                <a:gd name="T0" fmla="*/ 8 w 14"/>
                <a:gd name="T1" fmla="*/ 2 h 8"/>
                <a:gd name="T2" fmla="*/ 2 w 14"/>
                <a:gd name="T3" fmla="*/ 0 h 8"/>
                <a:gd name="T4" fmla="*/ 0 w 14"/>
                <a:gd name="T5" fmla="*/ 4 h 8"/>
                <a:gd name="T6" fmla="*/ 3 w 14"/>
                <a:gd name="T7" fmla="*/ 8 h 8"/>
                <a:gd name="T8" fmla="*/ 9 w 14"/>
                <a:gd name="T9" fmla="*/ 5 h 8"/>
                <a:gd name="T10" fmla="*/ 11 w 14"/>
                <a:gd name="T11" fmla="*/ 5 h 8"/>
                <a:gd name="T12" fmla="*/ 14 w 14"/>
                <a:gd name="T13" fmla="*/ 5 h 8"/>
                <a:gd name="T14" fmla="*/ 8 w 14"/>
                <a:gd name="T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8" y="2"/>
                  </a:moveTo>
                  <a:cubicBezTo>
                    <a:pt x="6" y="1"/>
                    <a:pt x="4" y="2"/>
                    <a:pt x="2" y="0"/>
                  </a:cubicBezTo>
                  <a:cubicBezTo>
                    <a:pt x="0" y="0"/>
                    <a:pt x="0" y="2"/>
                    <a:pt x="0" y="4"/>
                  </a:cubicBezTo>
                  <a:cubicBezTo>
                    <a:pt x="0" y="6"/>
                    <a:pt x="2" y="7"/>
                    <a:pt x="3" y="8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3" y="5"/>
                    <a:pt x="14" y="5"/>
                  </a:cubicBezTo>
                  <a:cubicBezTo>
                    <a:pt x="12" y="3"/>
                    <a:pt x="9" y="4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7" name="Freeform 116"/>
            <p:cNvSpPr>
              <a:spLocks/>
            </p:cNvSpPr>
            <p:nvPr/>
          </p:nvSpPr>
          <p:spPr bwMode="auto">
            <a:xfrm>
              <a:off x="78" y="2069"/>
              <a:ext cx="76" cy="68"/>
            </a:xfrm>
            <a:custGeom>
              <a:avLst/>
              <a:gdLst>
                <a:gd name="T0" fmla="*/ 4 w 32"/>
                <a:gd name="T1" fmla="*/ 1 h 29"/>
                <a:gd name="T2" fmla="*/ 1 w 32"/>
                <a:gd name="T3" fmla="*/ 0 h 29"/>
                <a:gd name="T4" fmla="*/ 0 w 32"/>
                <a:gd name="T5" fmla="*/ 1 h 29"/>
                <a:gd name="T6" fmla="*/ 2 w 32"/>
                <a:gd name="T7" fmla="*/ 4 h 29"/>
                <a:gd name="T8" fmla="*/ 2 w 32"/>
                <a:gd name="T9" fmla="*/ 5 h 29"/>
                <a:gd name="T10" fmla="*/ 30 w 32"/>
                <a:gd name="T11" fmla="*/ 28 h 29"/>
                <a:gd name="T12" fmla="*/ 32 w 32"/>
                <a:gd name="T13" fmla="*/ 29 h 29"/>
                <a:gd name="T14" fmla="*/ 32 w 32"/>
                <a:gd name="T15" fmla="*/ 28 h 29"/>
                <a:gd name="T16" fmla="*/ 20 w 32"/>
                <a:gd name="T17" fmla="*/ 10 h 29"/>
                <a:gd name="T18" fmla="*/ 4 w 32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9">
                  <a:moveTo>
                    <a:pt x="4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9" y="16"/>
                    <a:pt x="21" y="21"/>
                    <a:pt x="30" y="28"/>
                  </a:cubicBezTo>
                  <a:cubicBezTo>
                    <a:pt x="31" y="28"/>
                    <a:pt x="31" y="29"/>
                    <a:pt x="32" y="29"/>
                  </a:cubicBezTo>
                  <a:cubicBezTo>
                    <a:pt x="32" y="29"/>
                    <a:pt x="32" y="29"/>
                    <a:pt x="32" y="28"/>
                  </a:cubicBezTo>
                  <a:cubicBezTo>
                    <a:pt x="29" y="21"/>
                    <a:pt x="24" y="16"/>
                    <a:pt x="20" y="10"/>
                  </a:cubicBezTo>
                  <a:cubicBezTo>
                    <a:pt x="16" y="4"/>
                    <a:pt x="10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8" name="Freeform 117"/>
            <p:cNvSpPr>
              <a:spLocks/>
            </p:cNvSpPr>
            <p:nvPr/>
          </p:nvSpPr>
          <p:spPr bwMode="auto">
            <a:xfrm>
              <a:off x="92" y="2031"/>
              <a:ext cx="31" cy="43"/>
            </a:xfrm>
            <a:custGeom>
              <a:avLst/>
              <a:gdLst>
                <a:gd name="T0" fmla="*/ 3 w 13"/>
                <a:gd name="T1" fmla="*/ 1 h 18"/>
                <a:gd name="T2" fmla="*/ 2 w 13"/>
                <a:gd name="T3" fmla="*/ 0 h 18"/>
                <a:gd name="T4" fmla="*/ 1 w 13"/>
                <a:gd name="T5" fmla="*/ 1 h 18"/>
                <a:gd name="T6" fmla="*/ 1 w 13"/>
                <a:gd name="T7" fmla="*/ 6 h 18"/>
                <a:gd name="T8" fmla="*/ 0 w 13"/>
                <a:gd name="T9" fmla="*/ 10 h 18"/>
                <a:gd name="T10" fmla="*/ 2 w 13"/>
                <a:gd name="T11" fmla="*/ 11 h 18"/>
                <a:gd name="T12" fmla="*/ 4 w 13"/>
                <a:gd name="T13" fmla="*/ 11 h 18"/>
                <a:gd name="T14" fmla="*/ 4 w 13"/>
                <a:gd name="T15" fmla="*/ 11 h 18"/>
                <a:gd name="T16" fmla="*/ 6 w 13"/>
                <a:gd name="T17" fmla="*/ 11 h 18"/>
                <a:gd name="T18" fmla="*/ 7 w 13"/>
                <a:gd name="T19" fmla="*/ 12 h 18"/>
                <a:gd name="T20" fmla="*/ 13 w 13"/>
                <a:gd name="T21" fmla="*/ 18 h 18"/>
                <a:gd name="T22" fmla="*/ 9 w 13"/>
                <a:gd name="T23" fmla="*/ 11 h 18"/>
                <a:gd name="T24" fmla="*/ 6 w 13"/>
                <a:gd name="T25" fmla="*/ 6 h 18"/>
                <a:gd name="T26" fmla="*/ 3 w 13"/>
                <a:gd name="T2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8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12"/>
                    <a:pt x="7" y="12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2" y="15"/>
                    <a:pt x="10" y="14"/>
                    <a:pt x="9" y="11"/>
                  </a:cubicBezTo>
                  <a:cubicBezTo>
                    <a:pt x="9" y="9"/>
                    <a:pt x="8" y="7"/>
                    <a:pt x="6" y="6"/>
                  </a:cubicBezTo>
                  <a:cubicBezTo>
                    <a:pt x="5" y="4"/>
                    <a:pt x="3" y="3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9" name="Freeform 118"/>
            <p:cNvSpPr>
              <a:spLocks/>
            </p:cNvSpPr>
            <p:nvPr/>
          </p:nvSpPr>
          <p:spPr bwMode="auto">
            <a:xfrm>
              <a:off x="76" y="2022"/>
              <a:ext cx="16" cy="7"/>
            </a:xfrm>
            <a:custGeom>
              <a:avLst/>
              <a:gdLst>
                <a:gd name="T0" fmla="*/ 7 w 7"/>
                <a:gd name="T1" fmla="*/ 2 h 3"/>
                <a:gd name="T2" fmla="*/ 0 w 7"/>
                <a:gd name="T3" fmla="*/ 0 h 3"/>
                <a:gd name="T4" fmla="*/ 7 w 7"/>
                <a:gd name="T5" fmla="*/ 3 h 3"/>
                <a:gd name="T6" fmla="*/ 7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5" y="1"/>
                    <a:pt x="3" y="0"/>
                    <a:pt x="0" y="0"/>
                  </a:cubicBezTo>
                  <a:cubicBezTo>
                    <a:pt x="3" y="1"/>
                    <a:pt x="5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0" name="Freeform 119"/>
            <p:cNvSpPr>
              <a:spLocks/>
            </p:cNvSpPr>
            <p:nvPr/>
          </p:nvSpPr>
          <p:spPr bwMode="auto">
            <a:xfrm>
              <a:off x="52" y="2097"/>
              <a:ext cx="7" cy="12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0 w 3"/>
                <a:gd name="T5" fmla="*/ 1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4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1" name="Freeform 120"/>
            <p:cNvSpPr>
              <a:spLocks/>
            </p:cNvSpPr>
            <p:nvPr/>
          </p:nvSpPr>
          <p:spPr bwMode="auto">
            <a:xfrm>
              <a:off x="100" y="2194"/>
              <a:ext cx="14" cy="26"/>
            </a:xfrm>
            <a:custGeom>
              <a:avLst/>
              <a:gdLst>
                <a:gd name="T0" fmla="*/ 5 w 6"/>
                <a:gd name="T1" fmla="*/ 11 h 11"/>
                <a:gd name="T2" fmla="*/ 6 w 6"/>
                <a:gd name="T3" fmla="*/ 11 h 11"/>
                <a:gd name="T4" fmla="*/ 0 w 6"/>
                <a:gd name="T5" fmla="*/ 0 h 11"/>
                <a:gd name="T6" fmla="*/ 5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5" y="11"/>
                  </a:moveTo>
                  <a:cubicBezTo>
                    <a:pt x="5" y="11"/>
                    <a:pt x="6" y="11"/>
                    <a:pt x="6" y="11"/>
                  </a:cubicBezTo>
                  <a:cubicBezTo>
                    <a:pt x="5" y="7"/>
                    <a:pt x="3" y="3"/>
                    <a:pt x="0" y="0"/>
                  </a:cubicBezTo>
                  <a:cubicBezTo>
                    <a:pt x="1" y="4"/>
                    <a:pt x="2" y="7"/>
                    <a:pt x="5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2" name="Freeform 121"/>
            <p:cNvSpPr>
              <a:spLocks/>
            </p:cNvSpPr>
            <p:nvPr/>
          </p:nvSpPr>
          <p:spPr bwMode="auto">
            <a:xfrm>
              <a:off x="59" y="1977"/>
              <a:ext cx="50" cy="23"/>
            </a:xfrm>
            <a:custGeom>
              <a:avLst/>
              <a:gdLst>
                <a:gd name="T0" fmla="*/ 2 w 21"/>
                <a:gd name="T1" fmla="*/ 1 h 10"/>
                <a:gd name="T2" fmla="*/ 18 w 21"/>
                <a:gd name="T3" fmla="*/ 10 h 10"/>
                <a:gd name="T4" fmla="*/ 20 w 21"/>
                <a:gd name="T5" fmla="*/ 10 h 10"/>
                <a:gd name="T6" fmla="*/ 21 w 21"/>
                <a:gd name="T7" fmla="*/ 10 h 10"/>
                <a:gd name="T8" fmla="*/ 1 w 21"/>
                <a:gd name="T9" fmla="*/ 0 h 10"/>
                <a:gd name="T10" fmla="*/ 0 w 21"/>
                <a:gd name="T11" fmla="*/ 0 h 10"/>
                <a:gd name="T12" fmla="*/ 2 w 2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" y="1"/>
                  </a:moveTo>
                  <a:cubicBezTo>
                    <a:pt x="8" y="4"/>
                    <a:pt x="14" y="5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19" y="5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3" name="Freeform 122"/>
            <p:cNvSpPr>
              <a:spLocks noEditPoints="1"/>
            </p:cNvSpPr>
            <p:nvPr/>
          </p:nvSpPr>
          <p:spPr bwMode="auto">
            <a:xfrm>
              <a:off x="52" y="1769"/>
              <a:ext cx="265" cy="191"/>
            </a:xfrm>
            <a:custGeom>
              <a:avLst/>
              <a:gdLst>
                <a:gd name="T0" fmla="*/ 8 w 112"/>
                <a:gd name="T1" fmla="*/ 58 h 81"/>
                <a:gd name="T2" fmla="*/ 20 w 112"/>
                <a:gd name="T3" fmla="*/ 56 h 81"/>
                <a:gd name="T4" fmla="*/ 24 w 112"/>
                <a:gd name="T5" fmla="*/ 53 h 81"/>
                <a:gd name="T6" fmla="*/ 28 w 112"/>
                <a:gd name="T7" fmla="*/ 53 h 81"/>
                <a:gd name="T8" fmla="*/ 30 w 112"/>
                <a:gd name="T9" fmla="*/ 55 h 81"/>
                <a:gd name="T10" fmla="*/ 30 w 112"/>
                <a:gd name="T11" fmla="*/ 58 h 81"/>
                <a:gd name="T12" fmla="*/ 23 w 112"/>
                <a:gd name="T13" fmla="*/ 60 h 81"/>
                <a:gd name="T14" fmla="*/ 6 w 112"/>
                <a:gd name="T15" fmla="*/ 58 h 81"/>
                <a:gd name="T16" fmla="*/ 7 w 112"/>
                <a:gd name="T17" fmla="*/ 58 h 81"/>
                <a:gd name="T18" fmla="*/ 30 w 112"/>
                <a:gd name="T19" fmla="*/ 35 h 81"/>
                <a:gd name="T20" fmla="*/ 34 w 112"/>
                <a:gd name="T21" fmla="*/ 36 h 81"/>
                <a:gd name="T22" fmla="*/ 29 w 112"/>
                <a:gd name="T23" fmla="*/ 51 h 81"/>
                <a:gd name="T24" fmla="*/ 45 w 112"/>
                <a:gd name="T25" fmla="*/ 24 h 81"/>
                <a:gd name="T26" fmla="*/ 39 w 112"/>
                <a:gd name="T27" fmla="*/ 30 h 81"/>
                <a:gd name="T28" fmla="*/ 38 w 112"/>
                <a:gd name="T29" fmla="*/ 28 h 81"/>
                <a:gd name="T30" fmla="*/ 5 w 112"/>
                <a:gd name="T31" fmla="*/ 56 h 81"/>
                <a:gd name="T32" fmla="*/ 2 w 112"/>
                <a:gd name="T33" fmla="*/ 59 h 81"/>
                <a:gd name="T34" fmla="*/ 2 w 112"/>
                <a:gd name="T35" fmla="*/ 62 h 81"/>
                <a:gd name="T36" fmla="*/ 4 w 112"/>
                <a:gd name="T37" fmla="*/ 66 h 81"/>
                <a:gd name="T38" fmla="*/ 12 w 112"/>
                <a:gd name="T39" fmla="*/ 63 h 81"/>
                <a:gd name="T40" fmla="*/ 15 w 112"/>
                <a:gd name="T41" fmla="*/ 62 h 81"/>
                <a:gd name="T42" fmla="*/ 21 w 112"/>
                <a:gd name="T43" fmla="*/ 70 h 81"/>
                <a:gd name="T44" fmla="*/ 25 w 112"/>
                <a:gd name="T45" fmla="*/ 73 h 81"/>
                <a:gd name="T46" fmla="*/ 29 w 112"/>
                <a:gd name="T47" fmla="*/ 74 h 81"/>
                <a:gd name="T48" fmla="*/ 36 w 112"/>
                <a:gd name="T49" fmla="*/ 76 h 81"/>
                <a:gd name="T50" fmla="*/ 44 w 112"/>
                <a:gd name="T51" fmla="*/ 74 h 81"/>
                <a:gd name="T52" fmla="*/ 39 w 112"/>
                <a:gd name="T53" fmla="*/ 79 h 81"/>
                <a:gd name="T54" fmla="*/ 46 w 112"/>
                <a:gd name="T55" fmla="*/ 81 h 81"/>
                <a:gd name="T56" fmla="*/ 50 w 112"/>
                <a:gd name="T57" fmla="*/ 71 h 81"/>
                <a:gd name="T58" fmla="*/ 44 w 112"/>
                <a:gd name="T59" fmla="*/ 73 h 81"/>
                <a:gd name="T60" fmla="*/ 44 w 112"/>
                <a:gd name="T61" fmla="*/ 68 h 81"/>
                <a:gd name="T62" fmla="*/ 49 w 112"/>
                <a:gd name="T63" fmla="*/ 63 h 81"/>
                <a:gd name="T64" fmla="*/ 54 w 112"/>
                <a:gd name="T65" fmla="*/ 60 h 81"/>
                <a:gd name="T66" fmla="*/ 40 w 112"/>
                <a:gd name="T67" fmla="*/ 57 h 81"/>
                <a:gd name="T68" fmla="*/ 42 w 112"/>
                <a:gd name="T69" fmla="*/ 52 h 81"/>
                <a:gd name="T70" fmla="*/ 60 w 112"/>
                <a:gd name="T71" fmla="*/ 53 h 81"/>
                <a:gd name="T72" fmla="*/ 71 w 112"/>
                <a:gd name="T73" fmla="*/ 50 h 81"/>
                <a:gd name="T74" fmla="*/ 83 w 112"/>
                <a:gd name="T75" fmla="*/ 44 h 81"/>
                <a:gd name="T76" fmla="*/ 67 w 112"/>
                <a:gd name="T77" fmla="*/ 46 h 81"/>
                <a:gd name="T78" fmla="*/ 83 w 112"/>
                <a:gd name="T79" fmla="*/ 40 h 81"/>
                <a:gd name="T80" fmla="*/ 76 w 112"/>
                <a:gd name="T81" fmla="*/ 36 h 81"/>
                <a:gd name="T82" fmla="*/ 45 w 112"/>
                <a:gd name="T83" fmla="*/ 41 h 81"/>
                <a:gd name="T84" fmla="*/ 92 w 112"/>
                <a:gd name="T85" fmla="*/ 26 h 81"/>
                <a:gd name="T86" fmla="*/ 101 w 112"/>
                <a:gd name="T87" fmla="*/ 20 h 81"/>
                <a:gd name="T88" fmla="*/ 97 w 112"/>
                <a:gd name="T89" fmla="*/ 17 h 81"/>
                <a:gd name="T90" fmla="*/ 89 w 112"/>
                <a:gd name="T91" fmla="*/ 18 h 81"/>
                <a:gd name="T92" fmla="*/ 85 w 112"/>
                <a:gd name="T93" fmla="*/ 19 h 81"/>
                <a:gd name="T94" fmla="*/ 41 w 112"/>
                <a:gd name="T95" fmla="*/ 35 h 81"/>
                <a:gd name="T96" fmla="*/ 40 w 112"/>
                <a:gd name="T97" fmla="*/ 31 h 81"/>
                <a:gd name="T98" fmla="*/ 61 w 112"/>
                <a:gd name="T99" fmla="*/ 23 h 81"/>
                <a:gd name="T100" fmla="*/ 107 w 112"/>
                <a:gd name="T101" fmla="*/ 4 h 81"/>
                <a:gd name="T102" fmla="*/ 111 w 112"/>
                <a:gd name="T103" fmla="*/ 0 h 81"/>
                <a:gd name="T104" fmla="*/ 97 w 112"/>
                <a:gd name="T105" fmla="*/ 3 h 81"/>
                <a:gd name="T106" fmla="*/ 86 w 112"/>
                <a:gd name="T107" fmla="*/ 6 h 81"/>
                <a:gd name="T108" fmla="*/ 71 w 112"/>
                <a:gd name="T109" fmla="*/ 12 h 81"/>
                <a:gd name="T110" fmla="*/ 52 w 112"/>
                <a:gd name="T111" fmla="*/ 16 h 81"/>
                <a:gd name="T112" fmla="*/ 23 w 112"/>
                <a:gd name="T113" fmla="*/ 35 h 81"/>
                <a:gd name="T114" fmla="*/ 19 w 112"/>
                <a:gd name="T115" fmla="*/ 46 h 81"/>
                <a:gd name="T116" fmla="*/ 10 w 112"/>
                <a:gd name="T117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" h="81">
                  <a:moveTo>
                    <a:pt x="7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2" y="58"/>
                    <a:pt x="16" y="56"/>
                    <a:pt x="20" y="56"/>
                  </a:cubicBezTo>
                  <a:cubicBezTo>
                    <a:pt x="20" y="56"/>
                    <a:pt x="21" y="56"/>
                    <a:pt x="21" y="56"/>
                  </a:cubicBezTo>
                  <a:cubicBezTo>
                    <a:pt x="21" y="55"/>
                    <a:pt x="21" y="54"/>
                    <a:pt x="22" y="53"/>
                  </a:cubicBezTo>
                  <a:cubicBezTo>
                    <a:pt x="22" y="53"/>
                    <a:pt x="23" y="53"/>
                    <a:pt x="24" y="53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5" y="53"/>
                    <a:pt x="26" y="53"/>
                    <a:pt x="26" y="53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4"/>
                    <a:pt x="28" y="55"/>
                    <a:pt x="29" y="55"/>
                  </a:cubicBezTo>
                  <a:cubicBezTo>
                    <a:pt x="29" y="55"/>
                    <a:pt x="30" y="55"/>
                    <a:pt x="30" y="55"/>
                  </a:cubicBezTo>
                  <a:cubicBezTo>
                    <a:pt x="32" y="55"/>
                    <a:pt x="33" y="56"/>
                    <a:pt x="34" y="56"/>
                  </a:cubicBezTo>
                  <a:cubicBezTo>
                    <a:pt x="36" y="57"/>
                    <a:pt x="37" y="58"/>
                    <a:pt x="39" y="58"/>
                  </a:cubicBezTo>
                  <a:cubicBezTo>
                    <a:pt x="36" y="58"/>
                    <a:pt x="33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8" y="59"/>
                    <a:pt x="28" y="60"/>
                    <a:pt x="27" y="60"/>
                  </a:cubicBezTo>
                  <a:cubicBezTo>
                    <a:pt x="26" y="60"/>
                    <a:pt x="24" y="60"/>
                    <a:pt x="23" y="60"/>
                  </a:cubicBezTo>
                  <a:cubicBezTo>
                    <a:pt x="18" y="60"/>
                    <a:pt x="13" y="59"/>
                    <a:pt x="8" y="58"/>
                  </a:cubicBezTo>
                  <a:cubicBezTo>
                    <a:pt x="8" y="58"/>
                    <a:pt x="7" y="58"/>
                    <a:pt x="7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8"/>
                    <a:pt x="7" y="58"/>
                  </a:cubicBezTo>
                  <a:moveTo>
                    <a:pt x="28" y="47"/>
                  </a:moveTo>
                  <a:cubicBezTo>
                    <a:pt x="28" y="46"/>
                    <a:pt x="29" y="44"/>
                    <a:pt x="28" y="43"/>
                  </a:cubicBezTo>
                  <a:cubicBezTo>
                    <a:pt x="29" y="40"/>
                    <a:pt x="29" y="38"/>
                    <a:pt x="30" y="35"/>
                  </a:cubicBezTo>
                  <a:cubicBezTo>
                    <a:pt x="31" y="34"/>
                    <a:pt x="31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5"/>
                    <a:pt x="34" y="36"/>
                  </a:cubicBezTo>
                  <a:cubicBezTo>
                    <a:pt x="34" y="38"/>
                    <a:pt x="32" y="40"/>
                    <a:pt x="32" y="41"/>
                  </a:cubicBezTo>
                  <a:cubicBezTo>
                    <a:pt x="30" y="43"/>
                    <a:pt x="30" y="45"/>
                    <a:pt x="30" y="47"/>
                  </a:cubicBezTo>
                  <a:cubicBezTo>
                    <a:pt x="29" y="48"/>
                    <a:pt x="29" y="49"/>
                    <a:pt x="29" y="51"/>
                  </a:cubicBezTo>
                  <a:cubicBezTo>
                    <a:pt x="29" y="51"/>
                    <a:pt x="28" y="51"/>
                    <a:pt x="28" y="51"/>
                  </a:cubicBezTo>
                  <a:cubicBezTo>
                    <a:pt x="29" y="50"/>
                    <a:pt x="28" y="48"/>
                    <a:pt x="28" y="47"/>
                  </a:cubicBezTo>
                  <a:moveTo>
                    <a:pt x="45" y="24"/>
                  </a:moveTo>
                  <a:cubicBezTo>
                    <a:pt x="46" y="24"/>
                    <a:pt x="47" y="24"/>
                    <a:pt x="47" y="25"/>
                  </a:cubicBezTo>
                  <a:cubicBezTo>
                    <a:pt x="47" y="26"/>
                    <a:pt x="46" y="27"/>
                    <a:pt x="45" y="27"/>
                  </a:cubicBezTo>
                  <a:cubicBezTo>
                    <a:pt x="43" y="28"/>
                    <a:pt x="41" y="29"/>
                    <a:pt x="39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8" y="28"/>
                  </a:cubicBezTo>
                  <a:cubicBezTo>
                    <a:pt x="39" y="27"/>
                    <a:pt x="41" y="27"/>
                    <a:pt x="41" y="25"/>
                  </a:cubicBezTo>
                  <a:moveTo>
                    <a:pt x="5" y="56"/>
                  </a:move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58"/>
                    <a:pt x="4" y="58"/>
                    <a:pt x="4" y="58"/>
                  </a:cubicBezTo>
                  <a:cubicBezTo>
                    <a:pt x="3" y="58"/>
                    <a:pt x="3" y="58"/>
                    <a:pt x="2" y="59"/>
                  </a:cubicBezTo>
                  <a:cubicBezTo>
                    <a:pt x="2" y="60"/>
                    <a:pt x="1" y="60"/>
                    <a:pt x="0" y="61"/>
                  </a:cubicBezTo>
                  <a:cubicBezTo>
                    <a:pt x="0" y="61"/>
                    <a:pt x="1" y="62"/>
                    <a:pt x="1" y="62"/>
                  </a:cubicBezTo>
                  <a:cubicBezTo>
                    <a:pt x="1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7" y="64"/>
                    <a:pt x="8" y="63"/>
                    <a:pt x="11" y="63"/>
                  </a:cubicBezTo>
                  <a:cubicBezTo>
                    <a:pt x="11" y="63"/>
                    <a:pt x="12" y="63"/>
                    <a:pt x="12" y="63"/>
                  </a:cubicBezTo>
                  <a:cubicBezTo>
                    <a:pt x="12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7" y="62"/>
                    <a:pt x="19" y="63"/>
                    <a:pt x="21" y="64"/>
                  </a:cubicBezTo>
                  <a:cubicBezTo>
                    <a:pt x="22" y="65"/>
                    <a:pt x="23" y="65"/>
                    <a:pt x="22" y="66"/>
                  </a:cubicBezTo>
                  <a:cubicBezTo>
                    <a:pt x="22" y="67"/>
                    <a:pt x="23" y="69"/>
                    <a:pt x="21" y="70"/>
                  </a:cubicBezTo>
                  <a:cubicBezTo>
                    <a:pt x="22" y="70"/>
                    <a:pt x="22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5" y="73"/>
                  </a:cubicBezTo>
                  <a:cubicBezTo>
                    <a:pt x="25" y="73"/>
                    <a:pt x="25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7" y="73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5"/>
                    <a:pt x="34" y="76"/>
                    <a:pt x="36" y="76"/>
                  </a:cubicBezTo>
                  <a:cubicBezTo>
                    <a:pt x="37" y="76"/>
                    <a:pt x="39" y="75"/>
                    <a:pt x="40" y="75"/>
                  </a:cubicBezTo>
                  <a:cubicBezTo>
                    <a:pt x="41" y="75"/>
                    <a:pt x="42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4"/>
                    <a:pt x="45" y="74"/>
                    <a:pt x="45" y="75"/>
                  </a:cubicBezTo>
                  <a:cubicBezTo>
                    <a:pt x="46" y="76"/>
                    <a:pt x="44" y="76"/>
                    <a:pt x="44" y="77"/>
                  </a:cubicBezTo>
                  <a:cubicBezTo>
                    <a:pt x="42" y="78"/>
                    <a:pt x="41" y="78"/>
                    <a:pt x="39" y="79"/>
                  </a:cubicBezTo>
                  <a:cubicBezTo>
                    <a:pt x="40" y="79"/>
                    <a:pt x="41" y="79"/>
                    <a:pt x="41" y="79"/>
                  </a:cubicBezTo>
                  <a:cubicBezTo>
                    <a:pt x="42" y="79"/>
                    <a:pt x="43" y="79"/>
                    <a:pt x="44" y="80"/>
                  </a:cubicBezTo>
                  <a:cubicBezTo>
                    <a:pt x="44" y="80"/>
                    <a:pt x="45" y="80"/>
                    <a:pt x="46" y="81"/>
                  </a:cubicBezTo>
                  <a:cubicBezTo>
                    <a:pt x="48" y="79"/>
                    <a:pt x="50" y="78"/>
                    <a:pt x="52" y="76"/>
                  </a:cubicBezTo>
                  <a:cubicBezTo>
                    <a:pt x="53" y="75"/>
                    <a:pt x="54" y="74"/>
                    <a:pt x="53" y="72"/>
                  </a:cubicBezTo>
                  <a:cubicBezTo>
                    <a:pt x="52" y="71"/>
                    <a:pt x="51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9" y="71"/>
                    <a:pt x="48" y="71"/>
                    <a:pt x="47" y="72"/>
                  </a:cubicBezTo>
                  <a:cubicBezTo>
                    <a:pt x="46" y="72"/>
                    <a:pt x="45" y="73"/>
                    <a:pt x="44" y="73"/>
                  </a:cubicBezTo>
                  <a:cubicBezTo>
                    <a:pt x="43" y="73"/>
                    <a:pt x="43" y="72"/>
                    <a:pt x="43" y="70"/>
                  </a:cubicBezTo>
                  <a:cubicBezTo>
                    <a:pt x="42" y="69"/>
                    <a:pt x="42" y="68"/>
                    <a:pt x="43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68"/>
                    <a:pt x="47" y="67"/>
                    <a:pt x="47" y="66"/>
                  </a:cubicBezTo>
                  <a:cubicBezTo>
                    <a:pt x="47" y="64"/>
                    <a:pt x="48" y="63"/>
                    <a:pt x="49" y="63"/>
                  </a:cubicBezTo>
                  <a:cubicBezTo>
                    <a:pt x="49" y="63"/>
                    <a:pt x="50" y="63"/>
                    <a:pt x="50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3" y="63"/>
                    <a:pt x="54" y="62"/>
                    <a:pt x="54" y="60"/>
                  </a:cubicBezTo>
                  <a:cubicBezTo>
                    <a:pt x="51" y="60"/>
                    <a:pt x="47" y="59"/>
                    <a:pt x="44" y="59"/>
                  </a:cubicBezTo>
                  <a:cubicBezTo>
                    <a:pt x="45" y="58"/>
                    <a:pt x="46" y="59"/>
                    <a:pt x="46" y="58"/>
                  </a:cubicBezTo>
                  <a:cubicBezTo>
                    <a:pt x="44" y="58"/>
                    <a:pt x="42" y="57"/>
                    <a:pt x="40" y="57"/>
                  </a:cubicBezTo>
                  <a:cubicBezTo>
                    <a:pt x="37" y="57"/>
                    <a:pt x="36" y="56"/>
                    <a:pt x="37" y="53"/>
                  </a:cubicBezTo>
                  <a:cubicBezTo>
                    <a:pt x="37" y="53"/>
                    <a:pt x="38" y="52"/>
                    <a:pt x="39" y="52"/>
                  </a:cubicBezTo>
                  <a:cubicBezTo>
                    <a:pt x="40" y="52"/>
                    <a:pt x="41" y="52"/>
                    <a:pt x="42" y="52"/>
                  </a:cubicBezTo>
                  <a:cubicBezTo>
                    <a:pt x="47" y="52"/>
                    <a:pt x="52" y="53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60" y="54"/>
                    <a:pt x="60" y="53"/>
                  </a:cubicBezTo>
                  <a:cubicBezTo>
                    <a:pt x="61" y="52"/>
                    <a:pt x="63" y="51"/>
                    <a:pt x="64" y="51"/>
                  </a:cubicBezTo>
                  <a:cubicBezTo>
                    <a:pt x="65" y="51"/>
                    <a:pt x="66" y="50"/>
                    <a:pt x="67" y="50"/>
                  </a:cubicBezTo>
                  <a:cubicBezTo>
                    <a:pt x="69" y="50"/>
                    <a:pt x="70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7" y="50"/>
                    <a:pt x="81" y="47"/>
                    <a:pt x="83" y="44"/>
                  </a:cubicBezTo>
                  <a:cubicBezTo>
                    <a:pt x="83" y="44"/>
                    <a:pt x="83" y="43"/>
                    <a:pt x="82" y="43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76" y="45"/>
                    <a:pt x="71" y="46"/>
                    <a:pt x="67" y="46"/>
                  </a:cubicBezTo>
                  <a:cubicBezTo>
                    <a:pt x="63" y="47"/>
                    <a:pt x="59" y="47"/>
                    <a:pt x="56" y="47"/>
                  </a:cubicBezTo>
                  <a:cubicBezTo>
                    <a:pt x="58" y="46"/>
                    <a:pt x="60" y="45"/>
                    <a:pt x="62" y="45"/>
                  </a:cubicBezTo>
                  <a:cubicBezTo>
                    <a:pt x="69" y="43"/>
                    <a:pt x="76" y="42"/>
                    <a:pt x="83" y="40"/>
                  </a:cubicBezTo>
                  <a:cubicBezTo>
                    <a:pt x="82" y="37"/>
                    <a:pt x="85" y="35"/>
                    <a:pt x="87" y="33"/>
                  </a:cubicBezTo>
                  <a:cubicBezTo>
                    <a:pt x="86" y="33"/>
                    <a:pt x="85" y="33"/>
                    <a:pt x="85" y="33"/>
                  </a:cubicBezTo>
                  <a:cubicBezTo>
                    <a:pt x="82" y="33"/>
                    <a:pt x="79" y="34"/>
                    <a:pt x="76" y="36"/>
                  </a:cubicBezTo>
                  <a:cubicBezTo>
                    <a:pt x="75" y="36"/>
                    <a:pt x="74" y="36"/>
                    <a:pt x="73" y="37"/>
                  </a:cubicBezTo>
                  <a:cubicBezTo>
                    <a:pt x="72" y="37"/>
                    <a:pt x="71" y="36"/>
                    <a:pt x="70" y="36"/>
                  </a:cubicBezTo>
                  <a:cubicBezTo>
                    <a:pt x="61" y="36"/>
                    <a:pt x="53" y="39"/>
                    <a:pt x="45" y="41"/>
                  </a:cubicBezTo>
                  <a:cubicBezTo>
                    <a:pt x="49" y="40"/>
                    <a:pt x="52" y="38"/>
                    <a:pt x="55" y="37"/>
                  </a:cubicBezTo>
                  <a:cubicBezTo>
                    <a:pt x="68" y="35"/>
                    <a:pt x="79" y="31"/>
                    <a:pt x="91" y="27"/>
                  </a:cubicBezTo>
                  <a:cubicBezTo>
                    <a:pt x="91" y="27"/>
                    <a:pt x="91" y="26"/>
                    <a:pt x="92" y="26"/>
                  </a:cubicBezTo>
                  <a:cubicBezTo>
                    <a:pt x="93" y="25"/>
                    <a:pt x="94" y="25"/>
                    <a:pt x="95" y="24"/>
                  </a:cubicBezTo>
                  <a:cubicBezTo>
                    <a:pt x="96" y="23"/>
                    <a:pt x="97" y="22"/>
                    <a:pt x="99" y="21"/>
                  </a:cubicBezTo>
                  <a:cubicBezTo>
                    <a:pt x="99" y="21"/>
                    <a:pt x="100" y="21"/>
                    <a:pt x="101" y="20"/>
                  </a:cubicBezTo>
                  <a:cubicBezTo>
                    <a:pt x="102" y="18"/>
                    <a:pt x="102" y="17"/>
                    <a:pt x="100" y="17"/>
                  </a:cubicBezTo>
                  <a:cubicBezTo>
                    <a:pt x="100" y="17"/>
                    <a:pt x="99" y="17"/>
                    <a:pt x="98" y="17"/>
                  </a:cubicBezTo>
                  <a:cubicBezTo>
                    <a:pt x="98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6" y="16"/>
                    <a:pt x="95" y="16"/>
                    <a:pt x="94" y="16"/>
                  </a:cubicBezTo>
                  <a:cubicBezTo>
                    <a:pt x="92" y="16"/>
                    <a:pt x="91" y="18"/>
                    <a:pt x="89" y="18"/>
                  </a:cubicBezTo>
                  <a:cubicBezTo>
                    <a:pt x="88" y="19"/>
                    <a:pt x="87" y="19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19"/>
                  </a:cubicBezTo>
                  <a:cubicBezTo>
                    <a:pt x="84" y="20"/>
                    <a:pt x="83" y="21"/>
                    <a:pt x="82" y="21"/>
                  </a:cubicBezTo>
                  <a:cubicBezTo>
                    <a:pt x="69" y="25"/>
                    <a:pt x="56" y="30"/>
                    <a:pt x="44" y="35"/>
                  </a:cubicBezTo>
                  <a:cubicBezTo>
                    <a:pt x="43" y="35"/>
                    <a:pt x="42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5"/>
                    <a:pt x="40" y="35"/>
                    <a:pt x="39" y="34"/>
                  </a:cubicBezTo>
                  <a:cubicBezTo>
                    <a:pt x="39" y="33"/>
                    <a:pt x="39" y="32"/>
                    <a:pt x="40" y="31"/>
                  </a:cubicBezTo>
                  <a:cubicBezTo>
                    <a:pt x="45" y="28"/>
                    <a:pt x="50" y="24"/>
                    <a:pt x="56" y="23"/>
                  </a:cubicBezTo>
                  <a:cubicBezTo>
                    <a:pt x="57" y="24"/>
                    <a:pt x="58" y="24"/>
                    <a:pt x="59" y="24"/>
                  </a:cubicBezTo>
                  <a:cubicBezTo>
                    <a:pt x="59" y="24"/>
                    <a:pt x="60" y="24"/>
                    <a:pt x="61" y="23"/>
                  </a:cubicBezTo>
                  <a:cubicBezTo>
                    <a:pt x="69" y="22"/>
                    <a:pt x="76" y="19"/>
                    <a:pt x="84" y="17"/>
                  </a:cubicBezTo>
                  <a:cubicBezTo>
                    <a:pt x="85" y="16"/>
                    <a:pt x="87" y="16"/>
                    <a:pt x="88" y="16"/>
                  </a:cubicBezTo>
                  <a:cubicBezTo>
                    <a:pt x="94" y="12"/>
                    <a:pt x="101" y="9"/>
                    <a:pt x="107" y="4"/>
                  </a:cubicBezTo>
                  <a:cubicBezTo>
                    <a:pt x="108" y="4"/>
                    <a:pt x="109" y="3"/>
                    <a:pt x="111" y="2"/>
                  </a:cubicBezTo>
                  <a:cubicBezTo>
                    <a:pt x="111" y="2"/>
                    <a:pt x="112" y="1"/>
                    <a:pt x="112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111" y="0"/>
                    <a:pt x="110" y="0"/>
                    <a:pt x="110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5" y="2"/>
                    <a:pt x="101" y="2"/>
                    <a:pt x="97" y="3"/>
                  </a:cubicBezTo>
                  <a:cubicBezTo>
                    <a:pt x="96" y="3"/>
                    <a:pt x="94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0" y="5"/>
                    <a:pt x="88" y="6"/>
                    <a:pt x="86" y="6"/>
                  </a:cubicBezTo>
                  <a:cubicBezTo>
                    <a:pt x="82" y="7"/>
                    <a:pt x="79" y="8"/>
                    <a:pt x="75" y="9"/>
                  </a:cubicBezTo>
                  <a:cubicBezTo>
                    <a:pt x="74" y="9"/>
                    <a:pt x="73" y="10"/>
                    <a:pt x="72" y="11"/>
                  </a:cubicBezTo>
                  <a:cubicBezTo>
                    <a:pt x="71" y="11"/>
                    <a:pt x="71" y="12"/>
                    <a:pt x="71" y="12"/>
                  </a:cubicBezTo>
                  <a:cubicBezTo>
                    <a:pt x="70" y="11"/>
                    <a:pt x="70" y="11"/>
                    <a:pt x="69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3" y="14"/>
                    <a:pt x="57" y="14"/>
                    <a:pt x="52" y="16"/>
                  </a:cubicBezTo>
                  <a:cubicBezTo>
                    <a:pt x="50" y="17"/>
                    <a:pt x="47" y="18"/>
                    <a:pt x="44" y="19"/>
                  </a:cubicBezTo>
                  <a:cubicBezTo>
                    <a:pt x="36" y="22"/>
                    <a:pt x="28" y="26"/>
                    <a:pt x="23" y="34"/>
                  </a:cubicBezTo>
                  <a:cubicBezTo>
                    <a:pt x="22" y="34"/>
                    <a:pt x="22" y="35"/>
                    <a:pt x="23" y="35"/>
                  </a:cubicBezTo>
                  <a:cubicBezTo>
                    <a:pt x="23" y="35"/>
                    <a:pt x="23" y="35"/>
                    <a:pt x="24" y="34"/>
                  </a:cubicBezTo>
                  <a:cubicBezTo>
                    <a:pt x="24" y="35"/>
                    <a:pt x="24" y="36"/>
                    <a:pt x="23" y="36"/>
                  </a:cubicBezTo>
                  <a:cubicBezTo>
                    <a:pt x="23" y="40"/>
                    <a:pt x="21" y="43"/>
                    <a:pt x="19" y="46"/>
                  </a:cubicBezTo>
                  <a:cubicBezTo>
                    <a:pt x="19" y="47"/>
                    <a:pt x="17" y="48"/>
                    <a:pt x="17" y="50"/>
                  </a:cubicBezTo>
                  <a:cubicBezTo>
                    <a:pt x="15" y="51"/>
                    <a:pt x="13" y="52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8" y="54"/>
                    <a:pt x="6" y="54"/>
                  </a:cubicBezTo>
                  <a:cubicBezTo>
                    <a:pt x="6" y="55"/>
                    <a:pt x="5" y="55"/>
                    <a:pt x="5" y="5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4" name="Freeform 123"/>
            <p:cNvSpPr>
              <a:spLocks/>
            </p:cNvSpPr>
            <p:nvPr/>
          </p:nvSpPr>
          <p:spPr bwMode="auto">
            <a:xfrm>
              <a:off x="140" y="22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5" name="Freeform 124"/>
            <p:cNvSpPr>
              <a:spLocks noEditPoints="1"/>
            </p:cNvSpPr>
            <p:nvPr/>
          </p:nvSpPr>
          <p:spPr bwMode="auto">
            <a:xfrm>
              <a:off x="-212" y="1759"/>
              <a:ext cx="408" cy="466"/>
            </a:xfrm>
            <a:custGeom>
              <a:avLst/>
              <a:gdLst>
                <a:gd name="T0" fmla="*/ 42 w 173"/>
                <a:gd name="T1" fmla="*/ 47 h 197"/>
                <a:gd name="T2" fmla="*/ 60 w 173"/>
                <a:gd name="T3" fmla="*/ 51 h 197"/>
                <a:gd name="T4" fmla="*/ 60 w 173"/>
                <a:gd name="T5" fmla="*/ 58 h 197"/>
                <a:gd name="T6" fmla="*/ 42 w 173"/>
                <a:gd name="T7" fmla="*/ 63 h 197"/>
                <a:gd name="T8" fmla="*/ 41 w 173"/>
                <a:gd name="T9" fmla="*/ 54 h 197"/>
                <a:gd name="T10" fmla="*/ 35 w 173"/>
                <a:gd name="T11" fmla="*/ 50 h 197"/>
                <a:gd name="T12" fmla="*/ 33 w 173"/>
                <a:gd name="T13" fmla="*/ 46 h 197"/>
                <a:gd name="T14" fmla="*/ 22 w 173"/>
                <a:gd name="T15" fmla="*/ 31 h 197"/>
                <a:gd name="T16" fmla="*/ 45 w 173"/>
                <a:gd name="T17" fmla="*/ 44 h 197"/>
                <a:gd name="T18" fmla="*/ 54 w 173"/>
                <a:gd name="T19" fmla="*/ 16 h 197"/>
                <a:gd name="T20" fmla="*/ 58 w 173"/>
                <a:gd name="T21" fmla="*/ 10 h 197"/>
                <a:gd name="T22" fmla="*/ 60 w 173"/>
                <a:gd name="T23" fmla="*/ 51 h 197"/>
                <a:gd name="T24" fmla="*/ 64 w 173"/>
                <a:gd name="T25" fmla="*/ 68 h 197"/>
                <a:gd name="T26" fmla="*/ 46 w 173"/>
                <a:gd name="T27" fmla="*/ 22 h 197"/>
                <a:gd name="T28" fmla="*/ 77 w 173"/>
                <a:gd name="T29" fmla="*/ 68 h 197"/>
                <a:gd name="T30" fmla="*/ 75 w 173"/>
                <a:gd name="T31" fmla="*/ 77 h 197"/>
                <a:gd name="T32" fmla="*/ 80 w 173"/>
                <a:gd name="T33" fmla="*/ 79 h 197"/>
                <a:gd name="T34" fmla="*/ 102 w 173"/>
                <a:gd name="T35" fmla="*/ 50 h 197"/>
                <a:gd name="T36" fmla="*/ 130 w 173"/>
                <a:gd name="T37" fmla="*/ 103 h 197"/>
                <a:gd name="T38" fmla="*/ 136 w 173"/>
                <a:gd name="T39" fmla="*/ 102 h 197"/>
                <a:gd name="T40" fmla="*/ 136 w 173"/>
                <a:gd name="T41" fmla="*/ 127 h 197"/>
                <a:gd name="T42" fmla="*/ 131 w 173"/>
                <a:gd name="T43" fmla="*/ 115 h 197"/>
                <a:gd name="T44" fmla="*/ 125 w 173"/>
                <a:gd name="T45" fmla="*/ 136 h 197"/>
                <a:gd name="T46" fmla="*/ 137 w 173"/>
                <a:gd name="T47" fmla="*/ 169 h 197"/>
                <a:gd name="T48" fmla="*/ 129 w 173"/>
                <a:gd name="T49" fmla="*/ 114 h 197"/>
                <a:gd name="T50" fmla="*/ 121 w 173"/>
                <a:gd name="T51" fmla="*/ 118 h 197"/>
                <a:gd name="T52" fmla="*/ 113 w 173"/>
                <a:gd name="T53" fmla="*/ 155 h 197"/>
                <a:gd name="T54" fmla="*/ 117 w 173"/>
                <a:gd name="T55" fmla="*/ 163 h 197"/>
                <a:gd name="T56" fmla="*/ 96 w 173"/>
                <a:gd name="T57" fmla="*/ 125 h 197"/>
                <a:gd name="T58" fmla="*/ 27 w 173"/>
                <a:gd name="T59" fmla="*/ 57 h 197"/>
                <a:gd name="T60" fmla="*/ 60 w 173"/>
                <a:gd name="T61" fmla="*/ 80 h 197"/>
                <a:gd name="T62" fmla="*/ 70 w 173"/>
                <a:gd name="T63" fmla="*/ 85 h 197"/>
                <a:gd name="T64" fmla="*/ 77 w 173"/>
                <a:gd name="T65" fmla="*/ 95 h 197"/>
                <a:gd name="T66" fmla="*/ 86 w 173"/>
                <a:gd name="T67" fmla="*/ 102 h 197"/>
                <a:gd name="T68" fmla="*/ 98 w 173"/>
                <a:gd name="T69" fmla="*/ 109 h 197"/>
                <a:gd name="T70" fmla="*/ 104 w 173"/>
                <a:gd name="T71" fmla="*/ 120 h 197"/>
                <a:gd name="T72" fmla="*/ 100 w 173"/>
                <a:gd name="T73" fmla="*/ 152 h 197"/>
                <a:gd name="T74" fmla="*/ 132 w 173"/>
                <a:gd name="T75" fmla="*/ 184 h 197"/>
                <a:gd name="T76" fmla="*/ 147 w 173"/>
                <a:gd name="T77" fmla="*/ 176 h 197"/>
                <a:gd name="T78" fmla="*/ 169 w 173"/>
                <a:gd name="T79" fmla="*/ 175 h 197"/>
                <a:gd name="T80" fmla="*/ 140 w 173"/>
                <a:gd name="T81" fmla="*/ 105 h 197"/>
                <a:gd name="T82" fmla="*/ 143 w 173"/>
                <a:gd name="T83" fmla="*/ 100 h 197"/>
                <a:gd name="T84" fmla="*/ 153 w 173"/>
                <a:gd name="T85" fmla="*/ 88 h 197"/>
                <a:gd name="T86" fmla="*/ 125 w 173"/>
                <a:gd name="T87" fmla="*/ 73 h 197"/>
                <a:gd name="T88" fmla="*/ 101 w 173"/>
                <a:gd name="T89" fmla="*/ 95 h 197"/>
                <a:gd name="T90" fmla="*/ 110 w 173"/>
                <a:gd name="T91" fmla="*/ 86 h 197"/>
                <a:gd name="T92" fmla="*/ 111 w 173"/>
                <a:gd name="T93" fmla="*/ 72 h 197"/>
                <a:gd name="T94" fmla="*/ 96 w 173"/>
                <a:gd name="T95" fmla="*/ 64 h 197"/>
                <a:gd name="T96" fmla="*/ 97 w 173"/>
                <a:gd name="T97" fmla="*/ 63 h 197"/>
                <a:gd name="T98" fmla="*/ 105 w 173"/>
                <a:gd name="T99" fmla="*/ 56 h 197"/>
                <a:gd name="T100" fmla="*/ 107 w 173"/>
                <a:gd name="T101" fmla="*/ 35 h 197"/>
                <a:gd name="T102" fmla="*/ 113 w 173"/>
                <a:gd name="T103" fmla="*/ 56 h 197"/>
                <a:gd name="T104" fmla="*/ 113 w 173"/>
                <a:gd name="T105" fmla="*/ 30 h 197"/>
                <a:gd name="T106" fmla="*/ 96 w 173"/>
                <a:gd name="T107" fmla="*/ 37 h 197"/>
                <a:gd name="T108" fmla="*/ 74 w 173"/>
                <a:gd name="T109" fmla="*/ 47 h 197"/>
                <a:gd name="T110" fmla="*/ 56 w 173"/>
                <a:gd name="T111" fmla="*/ 27 h 197"/>
                <a:gd name="T112" fmla="*/ 59 w 173"/>
                <a:gd name="T113" fmla="*/ 4 h 197"/>
                <a:gd name="T114" fmla="*/ 48 w 173"/>
                <a:gd name="T115" fmla="*/ 8 h 197"/>
                <a:gd name="T116" fmla="*/ 44 w 173"/>
                <a:gd name="T117" fmla="*/ 19 h 197"/>
                <a:gd name="T118" fmla="*/ 35 w 173"/>
                <a:gd name="T119" fmla="*/ 21 h 197"/>
                <a:gd name="T120" fmla="*/ 53 w 173"/>
                <a:gd name="T121" fmla="*/ 35 h 197"/>
                <a:gd name="T122" fmla="*/ 1 w 173"/>
                <a:gd name="T123" fmla="*/ 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97">
                  <a:moveTo>
                    <a:pt x="11" y="37"/>
                  </a:moveTo>
                  <a:cubicBezTo>
                    <a:pt x="11" y="37"/>
                    <a:pt x="12" y="37"/>
                    <a:pt x="12" y="37"/>
                  </a:cubicBezTo>
                  <a:cubicBezTo>
                    <a:pt x="14" y="37"/>
                    <a:pt x="15" y="37"/>
                    <a:pt x="16" y="38"/>
                  </a:cubicBezTo>
                  <a:cubicBezTo>
                    <a:pt x="23" y="40"/>
                    <a:pt x="30" y="42"/>
                    <a:pt x="37" y="44"/>
                  </a:cubicBezTo>
                  <a:cubicBezTo>
                    <a:pt x="38" y="44"/>
                    <a:pt x="39" y="44"/>
                    <a:pt x="39" y="46"/>
                  </a:cubicBezTo>
                  <a:cubicBezTo>
                    <a:pt x="39" y="47"/>
                    <a:pt x="40" y="47"/>
                    <a:pt x="41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8"/>
                    <a:pt x="45" y="48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51"/>
                    <a:pt x="51" y="51"/>
                    <a:pt x="53" y="52"/>
                  </a:cubicBezTo>
                  <a:cubicBezTo>
                    <a:pt x="54" y="51"/>
                    <a:pt x="55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60" y="51"/>
                    <a:pt x="60" y="51"/>
                  </a:cubicBezTo>
                  <a:cubicBezTo>
                    <a:pt x="60" y="52"/>
                    <a:pt x="60" y="53"/>
                    <a:pt x="59" y="53"/>
                  </a:cubicBezTo>
                  <a:cubicBezTo>
                    <a:pt x="59" y="54"/>
                    <a:pt x="61" y="54"/>
                    <a:pt x="60" y="56"/>
                  </a:cubicBezTo>
                  <a:cubicBezTo>
                    <a:pt x="60" y="56"/>
                    <a:pt x="59" y="56"/>
                    <a:pt x="59" y="56"/>
                  </a:cubicBezTo>
                  <a:cubicBezTo>
                    <a:pt x="59" y="56"/>
                    <a:pt x="58" y="56"/>
                    <a:pt x="58" y="56"/>
                  </a:cubicBezTo>
                  <a:cubicBezTo>
                    <a:pt x="58" y="56"/>
                    <a:pt x="57" y="56"/>
                    <a:pt x="57" y="56"/>
                  </a:cubicBezTo>
                  <a:cubicBezTo>
                    <a:pt x="57" y="57"/>
                    <a:pt x="56" y="58"/>
                    <a:pt x="5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8"/>
                    <a:pt x="59" y="58"/>
                    <a:pt x="60" y="58"/>
                  </a:cubicBezTo>
                  <a:cubicBezTo>
                    <a:pt x="60" y="58"/>
                    <a:pt x="60" y="58"/>
                    <a:pt x="61" y="59"/>
                  </a:cubicBezTo>
                  <a:cubicBezTo>
                    <a:pt x="61" y="60"/>
                    <a:pt x="60" y="60"/>
                    <a:pt x="60" y="61"/>
                  </a:cubicBezTo>
                  <a:cubicBezTo>
                    <a:pt x="58" y="62"/>
                    <a:pt x="56" y="62"/>
                    <a:pt x="55" y="63"/>
                  </a:cubicBezTo>
                  <a:cubicBezTo>
                    <a:pt x="53" y="63"/>
                    <a:pt x="52" y="64"/>
                    <a:pt x="50" y="64"/>
                  </a:cubicBezTo>
                  <a:cubicBezTo>
                    <a:pt x="48" y="64"/>
                    <a:pt x="46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39" y="63"/>
                    <a:pt x="38" y="61"/>
                    <a:pt x="35" y="61"/>
                  </a:cubicBezTo>
                  <a:cubicBezTo>
                    <a:pt x="40" y="58"/>
                    <a:pt x="45" y="58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5"/>
                    <a:pt x="47" y="55"/>
                    <a:pt x="45" y="54"/>
                  </a:cubicBezTo>
                  <a:cubicBezTo>
                    <a:pt x="44" y="54"/>
                    <a:pt x="43" y="54"/>
                    <a:pt x="42" y="54"/>
                  </a:cubicBezTo>
                  <a:cubicBezTo>
                    <a:pt x="42" y="54"/>
                    <a:pt x="41" y="54"/>
                    <a:pt x="41" y="54"/>
                  </a:cubicBezTo>
                  <a:cubicBezTo>
                    <a:pt x="38" y="54"/>
                    <a:pt x="35" y="53"/>
                    <a:pt x="33" y="55"/>
                  </a:cubicBezTo>
                  <a:cubicBezTo>
                    <a:pt x="33" y="55"/>
                    <a:pt x="33" y="55"/>
                    <a:pt x="32" y="55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28" y="55"/>
                    <a:pt x="24" y="51"/>
                    <a:pt x="22" y="48"/>
                  </a:cubicBezTo>
                  <a:cubicBezTo>
                    <a:pt x="26" y="48"/>
                    <a:pt x="28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1"/>
                    <a:pt x="33" y="51"/>
                    <a:pt x="34" y="51"/>
                  </a:cubicBezTo>
                  <a:cubicBezTo>
                    <a:pt x="34" y="50"/>
                    <a:pt x="35" y="50"/>
                    <a:pt x="3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8" y="50"/>
                    <a:pt x="39" y="50"/>
                  </a:cubicBezTo>
                  <a:cubicBezTo>
                    <a:pt x="40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49"/>
                    <a:pt x="38" y="48"/>
                    <a:pt x="36" y="47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46"/>
                    <a:pt x="23" y="45"/>
                    <a:pt x="19" y="42"/>
                  </a:cubicBezTo>
                  <a:cubicBezTo>
                    <a:pt x="17" y="40"/>
                    <a:pt x="13" y="40"/>
                    <a:pt x="11" y="37"/>
                  </a:cubicBezTo>
                  <a:moveTo>
                    <a:pt x="19" y="33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0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2" y="31"/>
                  </a:cubicBezTo>
                  <a:cubicBezTo>
                    <a:pt x="25" y="32"/>
                    <a:pt x="28" y="33"/>
                    <a:pt x="32" y="34"/>
                  </a:cubicBezTo>
                  <a:cubicBezTo>
                    <a:pt x="31" y="33"/>
                    <a:pt x="31" y="32"/>
                    <a:pt x="30" y="32"/>
                  </a:cubicBezTo>
                  <a:cubicBezTo>
                    <a:pt x="37" y="33"/>
                    <a:pt x="45" y="34"/>
                    <a:pt x="51" y="39"/>
                  </a:cubicBezTo>
                  <a:cubicBezTo>
                    <a:pt x="48" y="38"/>
                    <a:pt x="45" y="37"/>
                    <a:pt x="42" y="37"/>
                  </a:cubicBezTo>
                  <a:cubicBezTo>
                    <a:pt x="42" y="37"/>
                    <a:pt x="41" y="37"/>
                    <a:pt x="40" y="37"/>
                  </a:cubicBezTo>
                  <a:cubicBezTo>
                    <a:pt x="42" y="39"/>
                    <a:pt x="46" y="40"/>
                    <a:pt x="47" y="43"/>
                  </a:cubicBezTo>
                  <a:cubicBezTo>
                    <a:pt x="47" y="44"/>
                    <a:pt x="47" y="44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3"/>
                    <a:pt x="43" y="43"/>
                  </a:cubicBezTo>
                  <a:cubicBezTo>
                    <a:pt x="43" y="44"/>
                    <a:pt x="42" y="44"/>
                    <a:pt x="41" y="45"/>
                  </a:cubicBezTo>
                  <a:cubicBezTo>
                    <a:pt x="40" y="43"/>
                    <a:pt x="38" y="42"/>
                    <a:pt x="37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8" y="39"/>
                    <a:pt x="21" y="37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6" y="32"/>
                    <a:pt x="18" y="32"/>
                    <a:pt x="19" y="33"/>
                  </a:cubicBezTo>
                  <a:moveTo>
                    <a:pt x="54" y="16"/>
                  </a:moveTo>
                  <a:cubicBezTo>
                    <a:pt x="54" y="16"/>
                    <a:pt x="54" y="16"/>
                    <a:pt x="54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6" y="15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5" y="17"/>
                    <a:pt x="54" y="16"/>
                  </a:cubicBezTo>
                  <a:moveTo>
                    <a:pt x="58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9" y="10"/>
                    <a:pt x="59" y="11"/>
                  </a:cubicBezTo>
                  <a:cubicBezTo>
                    <a:pt x="59" y="12"/>
                    <a:pt x="58" y="12"/>
                    <a:pt x="58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0"/>
                    <a:pt x="57" y="10"/>
                    <a:pt x="58" y="10"/>
                  </a:cubicBezTo>
                  <a:moveTo>
                    <a:pt x="61" y="51"/>
                  </a:move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lnTo>
                    <a:pt x="61" y="51"/>
                  </a:lnTo>
                  <a:close/>
                  <a:moveTo>
                    <a:pt x="63" y="62"/>
                  </a:moveTo>
                  <a:cubicBezTo>
                    <a:pt x="64" y="62"/>
                    <a:pt x="63" y="64"/>
                    <a:pt x="63" y="64"/>
                  </a:cubicBezTo>
                  <a:cubicBezTo>
                    <a:pt x="64" y="64"/>
                    <a:pt x="64" y="64"/>
                    <a:pt x="64" y="63"/>
                  </a:cubicBezTo>
                  <a:cubicBezTo>
                    <a:pt x="64" y="63"/>
                    <a:pt x="65" y="63"/>
                    <a:pt x="65" y="63"/>
                  </a:cubicBezTo>
                  <a:cubicBezTo>
                    <a:pt x="66" y="63"/>
                    <a:pt x="66" y="64"/>
                    <a:pt x="67" y="64"/>
                  </a:cubicBezTo>
                  <a:cubicBezTo>
                    <a:pt x="68" y="64"/>
                    <a:pt x="68" y="65"/>
                    <a:pt x="67" y="66"/>
                  </a:cubicBezTo>
                  <a:cubicBezTo>
                    <a:pt x="66" y="66"/>
                    <a:pt x="65" y="67"/>
                    <a:pt x="64" y="68"/>
                  </a:cubicBezTo>
                  <a:cubicBezTo>
                    <a:pt x="62" y="68"/>
                    <a:pt x="60" y="68"/>
                    <a:pt x="58" y="70"/>
                  </a:cubicBezTo>
                  <a:cubicBezTo>
                    <a:pt x="57" y="70"/>
                    <a:pt x="56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68"/>
                    <a:pt x="53" y="68"/>
                    <a:pt x="52" y="67"/>
                  </a:cubicBezTo>
                  <a:cubicBezTo>
                    <a:pt x="52" y="66"/>
                    <a:pt x="52" y="65"/>
                    <a:pt x="53" y="65"/>
                  </a:cubicBezTo>
                  <a:cubicBezTo>
                    <a:pt x="56" y="64"/>
                    <a:pt x="59" y="62"/>
                    <a:pt x="62" y="62"/>
                  </a:cubicBezTo>
                  <a:cubicBezTo>
                    <a:pt x="62" y="62"/>
                    <a:pt x="63" y="62"/>
                    <a:pt x="63" y="62"/>
                  </a:cubicBezTo>
                  <a:moveTo>
                    <a:pt x="46" y="22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44" y="23"/>
                    <a:pt x="43" y="24"/>
                    <a:pt x="42" y="24"/>
                  </a:cubicBezTo>
                  <a:cubicBezTo>
                    <a:pt x="42" y="22"/>
                    <a:pt x="44" y="21"/>
                    <a:pt x="45" y="20"/>
                  </a:cubicBezTo>
                  <a:cubicBezTo>
                    <a:pt x="45" y="20"/>
                    <a:pt x="46" y="20"/>
                    <a:pt x="46" y="20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1"/>
                  </a:cubicBezTo>
                  <a:cubicBezTo>
                    <a:pt x="49" y="22"/>
                    <a:pt x="47" y="22"/>
                    <a:pt x="46" y="22"/>
                  </a:cubicBezTo>
                  <a:moveTo>
                    <a:pt x="77" y="68"/>
                  </a:moveTo>
                  <a:cubicBezTo>
                    <a:pt x="77" y="68"/>
                    <a:pt x="77" y="67"/>
                    <a:pt x="77" y="67"/>
                  </a:cubicBezTo>
                  <a:cubicBezTo>
                    <a:pt x="80" y="68"/>
                    <a:pt x="83" y="69"/>
                    <a:pt x="85" y="72"/>
                  </a:cubicBezTo>
                  <a:cubicBezTo>
                    <a:pt x="84" y="72"/>
                    <a:pt x="84" y="72"/>
                    <a:pt x="84" y="73"/>
                  </a:cubicBezTo>
                  <a:cubicBezTo>
                    <a:pt x="83" y="76"/>
                    <a:pt x="80" y="77"/>
                    <a:pt x="78" y="78"/>
                  </a:cubicBezTo>
                  <a:cubicBezTo>
                    <a:pt x="78" y="78"/>
                    <a:pt x="77" y="78"/>
                    <a:pt x="7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8"/>
                    <a:pt x="75" y="78"/>
                    <a:pt x="75" y="77"/>
                  </a:cubicBezTo>
                  <a:cubicBezTo>
                    <a:pt x="76" y="77"/>
                    <a:pt x="76" y="76"/>
                    <a:pt x="76" y="75"/>
                  </a:cubicBezTo>
                  <a:cubicBezTo>
                    <a:pt x="76" y="74"/>
                    <a:pt x="77" y="72"/>
                    <a:pt x="77" y="71"/>
                  </a:cubicBezTo>
                  <a:cubicBezTo>
                    <a:pt x="76" y="70"/>
                    <a:pt x="73" y="71"/>
                    <a:pt x="72" y="69"/>
                  </a:cubicBezTo>
                  <a:cubicBezTo>
                    <a:pt x="74" y="69"/>
                    <a:pt x="76" y="68"/>
                    <a:pt x="77" y="68"/>
                  </a:cubicBezTo>
                  <a:moveTo>
                    <a:pt x="84" y="83"/>
                  </a:moveTo>
                  <a:cubicBezTo>
                    <a:pt x="81" y="85"/>
                    <a:pt x="82" y="90"/>
                    <a:pt x="78" y="91"/>
                  </a:cubicBezTo>
                  <a:cubicBezTo>
                    <a:pt x="79" y="87"/>
                    <a:pt x="80" y="84"/>
                    <a:pt x="79" y="80"/>
                  </a:cubicBezTo>
                  <a:cubicBezTo>
                    <a:pt x="79" y="80"/>
                    <a:pt x="79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9"/>
                    <a:pt x="84" y="83"/>
                    <a:pt x="84" y="83"/>
                  </a:cubicBezTo>
                  <a:moveTo>
                    <a:pt x="91" y="64"/>
                  </a:moveTo>
                  <a:cubicBezTo>
                    <a:pt x="92" y="66"/>
                    <a:pt x="91" y="68"/>
                    <a:pt x="90" y="69"/>
                  </a:cubicBezTo>
                  <a:cubicBezTo>
                    <a:pt x="89" y="70"/>
                    <a:pt x="89" y="71"/>
                    <a:pt x="89" y="72"/>
                  </a:cubicBezTo>
                  <a:cubicBezTo>
                    <a:pt x="87" y="68"/>
                    <a:pt x="87" y="66"/>
                    <a:pt x="91" y="64"/>
                  </a:cubicBezTo>
                  <a:moveTo>
                    <a:pt x="99" y="47"/>
                  </a:moveTo>
                  <a:cubicBezTo>
                    <a:pt x="100" y="48"/>
                    <a:pt x="101" y="49"/>
                    <a:pt x="102" y="50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99" y="50"/>
                    <a:pt x="98" y="50"/>
                    <a:pt x="99" y="47"/>
                  </a:cubicBezTo>
                  <a:moveTo>
                    <a:pt x="110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4" y="99"/>
                    <a:pt x="116" y="100"/>
                    <a:pt x="119" y="100"/>
                  </a:cubicBezTo>
                  <a:cubicBezTo>
                    <a:pt x="120" y="100"/>
                    <a:pt x="119" y="98"/>
                    <a:pt x="120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4" y="99"/>
                    <a:pt x="127" y="100"/>
                    <a:pt x="130" y="103"/>
                  </a:cubicBezTo>
                  <a:cubicBezTo>
                    <a:pt x="129" y="103"/>
                    <a:pt x="129" y="103"/>
                    <a:pt x="128" y="103"/>
                  </a:cubicBezTo>
                  <a:cubicBezTo>
                    <a:pt x="124" y="103"/>
                    <a:pt x="121" y="102"/>
                    <a:pt x="118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5" y="101"/>
                    <a:pt x="112" y="101"/>
                    <a:pt x="108" y="101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9"/>
                    <a:pt x="109" y="99"/>
                    <a:pt x="110" y="99"/>
                  </a:cubicBezTo>
                  <a:moveTo>
                    <a:pt x="116" y="92"/>
                  </a:moveTo>
                  <a:cubicBezTo>
                    <a:pt x="124" y="92"/>
                    <a:pt x="134" y="97"/>
                    <a:pt x="136" y="102"/>
                  </a:cubicBezTo>
                  <a:cubicBezTo>
                    <a:pt x="136" y="102"/>
                    <a:pt x="135" y="102"/>
                    <a:pt x="135" y="102"/>
                  </a:cubicBezTo>
                  <a:cubicBezTo>
                    <a:pt x="134" y="102"/>
                    <a:pt x="134" y="102"/>
                    <a:pt x="133" y="102"/>
                  </a:cubicBezTo>
                  <a:cubicBezTo>
                    <a:pt x="129" y="97"/>
                    <a:pt x="123" y="96"/>
                    <a:pt x="117" y="93"/>
                  </a:cubicBezTo>
                  <a:cubicBezTo>
                    <a:pt x="116" y="93"/>
                    <a:pt x="116" y="93"/>
                    <a:pt x="115" y="92"/>
                  </a:cubicBezTo>
                  <a:cubicBezTo>
                    <a:pt x="116" y="92"/>
                    <a:pt x="116" y="92"/>
                    <a:pt x="116" y="92"/>
                  </a:cubicBezTo>
                  <a:moveTo>
                    <a:pt x="138" y="126"/>
                  </a:moveTo>
                  <a:cubicBezTo>
                    <a:pt x="139" y="129"/>
                    <a:pt x="141" y="130"/>
                    <a:pt x="142" y="133"/>
                  </a:cubicBezTo>
                  <a:cubicBezTo>
                    <a:pt x="140" y="131"/>
                    <a:pt x="138" y="129"/>
                    <a:pt x="136" y="127"/>
                  </a:cubicBezTo>
                  <a:cubicBezTo>
                    <a:pt x="136" y="127"/>
                    <a:pt x="135" y="126"/>
                    <a:pt x="135" y="126"/>
                  </a:cubicBezTo>
                  <a:cubicBezTo>
                    <a:pt x="134" y="126"/>
                    <a:pt x="134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1" y="126"/>
                    <a:pt x="131" y="126"/>
                  </a:cubicBezTo>
                  <a:cubicBezTo>
                    <a:pt x="130" y="126"/>
                    <a:pt x="129" y="126"/>
                    <a:pt x="129" y="125"/>
                  </a:cubicBezTo>
                  <a:cubicBezTo>
                    <a:pt x="129" y="124"/>
                    <a:pt x="130" y="122"/>
                    <a:pt x="130" y="121"/>
                  </a:cubicBezTo>
                  <a:cubicBezTo>
                    <a:pt x="130" y="119"/>
                    <a:pt x="130" y="117"/>
                    <a:pt x="130" y="116"/>
                  </a:cubicBezTo>
                  <a:cubicBezTo>
                    <a:pt x="130" y="115"/>
                    <a:pt x="131" y="115"/>
                    <a:pt x="131" y="115"/>
                  </a:cubicBezTo>
                  <a:cubicBezTo>
                    <a:pt x="131" y="115"/>
                    <a:pt x="132" y="115"/>
                    <a:pt x="132" y="116"/>
                  </a:cubicBezTo>
                  <a:cubicBezTo>
                    <a:pt x="132" y="118"/>
                    <a:pt x="134" y="119"/>
                    <a:pt x="135" y="121"/>
                  </a:cubicBezTo>
                  <a:cubicBezTo>
                    <a:pt x="137" y="122"/>
                    <a:pt x="138" y="124"/>
                    <a:pt x="138" y="126"/>
                  </a:cubicBezTo>
                  <a:moveTo>
                    <a:pt x="143" y="141"/>
                  </a:moveTo>
                  <a:cubicBezTo>
                    <a:pt x="147" y="147"/>
                    <a:pt x="152" y="152"/>
                    <a:pt x="155" y="159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59"/>
                    <a:pt x="153" y="159"/>
                  </a:cubicBezTo>
                  <a:cubicBezTo>
                    <a:pt x="144" y="152"/>
                    <a:pt x="132" y="147"/>
                    <a:pt x="125" y="136"/>
                  </a:cubicBezTo>
                  <a:cubicBezTo>
                    <a:pt x="125" y="136"/>
                    <a:pt x="125" y="135"/>
                    <a:pt x="125" y="135"/>
                  </a:cubicBezTo>
                  <a:cubicBezTo>
                    <a:pt x="124" y="134"/>
                    <a:pt x="123" y="132"/>
                    <a:pt x="123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5" y="131"/>
                    <a:pt x="126" y="132"/>
                    <a:pt x="127" y="132"/>
                  </a:cubicBezTo>
                  <a:cubicBezTo>
                    <a:pt x="133" y="134"/>
                    <a:pt x="139" y="135"/>
                    <a:pt x="143" y="141"/>
                  </a:cubicBezTo>
                  <a:moveTo>
                    <a:pt x="139" y="170"/>
                  </a:moveTo>
                  <a:cubicBezTo>
                    <a:pt x="138" y="170"/>
                    <a:pt x="138" y="170"/>
                    <a:pt x="138" y="170"/>
                  </a:cubicBezTo>
                  <a:cubicBezTo>
                    <a:pt x="137" y="170"/>
                    <a:pt x="137" y="169"/>
                    <a:pt x="137" y="169"/>
                  </a:cubicBezTo>
                  <a:cubicBezTo>
                    <a:pt x="134" y="165"/>
                    <a:pt x="131" y="161"/>
                    <a:pt x="130" y="157"/>
                  </a:cubicBezTo>
                  <a:cubicBezTo>
                    <a:pt x="128" y="153"/>
                    <a:pt x="125" y="149"/>
                    <a:pt x="124" y="145"/>
                  </a:cubicBezTo>
                  <a:cubicBezTo>
                    <a:pt x="126" y="149"/>
                    <a:pt x="128" y="152"/>
                    <a:pt x="130" y="156"/>
                  </a:cubicBezTo>
                  <a:cubicBezTo>
                    <a:pt x="133" y="160"/>
                    <a:pt x="136" y="164"/>
                    <a:pt x="138" y="168"/>
                  </a:cubicBezTo>
                  <a:cubicBezTo>
                    <a:pt x="139" y="168"/>
                    <a:pt x="139" y="169"/>
                    <a:pt x="139" y="170"/>
                  </a:cubicBezTo>
                  <a:moveTo>
                    <a:pt x="122" y="111"/>
                  </a:moveTo>
                  <a:cubicBezTo>
                    <a:pt x="125" y="111"/>
                    <a:pt x="127" y="112"/>
                    <a:pt x="129" y="113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7" y="113"/>
                    <a:pt x="125" y="112"/>
                    <a:pt x="122" y="111"/>
                  </a:cubicBezTo>
                  <a:moveTo>
                    <a:pt x="119" y="118"/>
                  </a:moveTo>
                  <a:cubicBezTo>
                    <a:pt x="117" y="118"/>
                    <a:pt x="115" y="118"/>
                    <a:pt x="113" y="121"/>
                  </a:cubicBezTo>
                  <a:cubicBezTo>
                    <a:pt x="112" y="120"/>
                    <a:pt x="110" y="119"/>
                    <a:pt x="110" y="117"/>
                  </a:cubicBezTo>
                  <a:cubicBezTo>
                    <a:pt x="110" y="115"/>
                    <a:pt x="110" y="113"/>
                    <a:pt x="112" y="113"/>
                  </a:cubicBezTo>
                  <a:cubicBezTo>
                    <a:pt x="114" y="115"/>
                    <a:pt x="116" y="114"/>
                    <a:pt x="118" y="115"/>
                  </a:cubicBezTo>
                  <a:cubicBezTo>
                    <a:pt x="119" y="117"/>
                    <a:pt x="122" y="116"/>
                    <a:pt x="124" y="118"/>
                  </a:cubicBezTo>
                  <a:cubicBezTo>
                    <a:pt x="123" y="118"/>
                    <a:pt x="122" y="118"/>
                    <a:pt x="121" y="118"/>
                  </a:cubicBezTo>
                  <a:cubicBezTo>
                    <a:pt x="119" y="118"/>
                    <a:pt x="119" y="118"/>
                    <a:pt x="119" y="118"/>
                  </a:cubicBezTo>
                  <a:moveTo>
                    <a:pt x="112" y="144"/>
                  </a:moveTo>
                  <a:cubicBezTo>
                    <a:pt x="112" y="144"/>
                    <a:pt x="112" y="143"/>
                    <a:pt x="112" y="143"/>
                  </a:cubicBezTo>
                  <a:cubicBezTo>
                    <a:pt x="113" y="144"/>
                    <a:pt x="114" y="146"/>
                    <a:pt x="115" y="148"/>
                  </a:cubicBezTo>
                  <a:cubicBezTo>
                    <a:pt x="113" y="147"/>
                    <a:pt x="113" y="146"/>
                    <a:pt x="112" y="144"/>
                  </a:cubicBezTo>
                  <a:moveTo>
                    <a:pt x="115" y="161"/>
                  </a:moveTo>
                  <a:cubicBezTo>
                    <a:pt x="114" y="160"/>
                    <a:pt x="114" y="158"/>
                    <a:pt x="113" y="157"/>
                  </a:cubicBezTo>
                  <a:cubicBezTo>
                    <a:pt x="113" y="156"/>
                    <a:pt x="113" y="156"/>
                    <a:pt x="113" y="155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12" y="153"/>
                    <a:pt x="112" y="151"/>
                    <a:pt x="111" y="149"/>
                  </a:cubicBezTo>
                  <a:cubicBezTo>
                    <a:pt x="113" y="149"/>
                    <a:pt x="113" y="151"/>
                    <a:pt x="113" y="151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5" y="154"/>
                    <a:pt x="115" y="155"/>
                    <a:pt x="116" y="157"/>
                  </a:cubicBezTo>
                  <a:cubicBezTo>
                    <a:pt x="116" y="158"/>
                    <a:pt x="116" y="159"/>
                    <a:pt x="117" y="160"/>
                  </a:cubicBezTo>
                  <a:cubicBezTo>
                    <a:pt x="117" y="161"/>
                    <a:pt x="117" y="162"/>
                    <a:pt x="117" y="163"/>
                  </a:cubicBezTo>
                  <a:cubicBezTo>
                    <a:pt x="116" y="163"/>
                    <a:pt x="116" y="162"/>
                    <a:pt x="115" y="161"/>
                  </a:cubicBezTo>
                  <a:moveTo>
                    <a:pt x="109" y="14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9"/>
                    <a:pt x="106" y="149"/>
                    <a:pt x="105" y="148"/>
                  </a:cubicBezTo>
                  <a:cubicBezTo>
                    <a:pt x="102" y="142"/>
                    <a:pt x="98" y="136"/>
                    <a:pt x="96" y="129"/>
                  </a:cubicBezTo>
                  <a:cubicBezTo>
                    <a:pt x="96" y="128"/>
                    <a:pt x="95" y="127"/>
                    <a:pt x="96" y="125"/>
                  </a:cubicBezTo>
                  <a:cubicBezTo>
                    <a:pt x="99" y="133"/>
                    <a:pt x="104" y="140"/>
                    <a:pt x="109" y="146"/>
                  </a:cubicBezTo>
                  <a:cubicBezTo>
                    <a:pt x="110" y="147"/>
                    <a:pt x="110" y="148"/>
                    <a:pt x="109" y="149"/>
                  </a:cubicBezTo>
                  <a:moveTo>
                    <a:pt x="18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20" y="56"/>
                    <a:pt x="21" y="57"/>
                    <a:pt x="23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7"/>
                    <a:pt x="27" y="57"/>
                  </a:cubicBezTo>
                  <a:cubicBezTo>
                    <a:pt x="29" y="60"/>
                    <a:pt x="34" y="61"/>
                    <a:pt x="36" y="65"/>
                  </a:cubicBezTo>
                  <a:cubicBezTo>
                    <a:pt x="36" y="66"/>
                    <a:pt x="38" y="66"/>
                    <a:pt x="39" y="66"/>
                  </a:cubicBezTo>
                  <a:cubicBezTo>
                    <a:pt x="40" y="67"/>
                    <a:pt x="40" y="67"/>
                    <a:pt x="41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67"/>
                    <a:pt x="44" y="67"/>
                    <a:pt x="45" y="69"/>
                  </a:cubicBezTo>
                  <a:cubicBezTo>
                    <a:pt x="46" y="72"/>
                    <a:pt x="49" y="74"/>
                    <a:pt x="52" y="75"/>
                  </a:cubicBezTo>
                  <a:cubicBezTo>
                    <a:pt x="54" y="76"/>
                    <a:pt x="55" y="77"/>
                    <a:pt x="56" y="78"/>
                  </a:cubicBezTo>
                  <a:cubicBezTo>
                    <a:pt x="57" y="80"/>
                    <a:pt x="59" y="80"/>
                    <a:pt x="60" y="80"/>
                  </a:cubicBezTo>
                  <a:cubicBezTo>
                    <a:pt x="61" y="80"/>
                    <a:pt x="63" y="80"/>
                    <a:pt x="64" y="79"/>
                  </a:cubicBezTo>
                  <a:cubicBezTo>
                    <a:pt x="66" y="79"/>
                    <a:pt x="69" y="78"/>
                    <a:pt x="71" y="77"/>
                  </a:cubicBezTo>
                  <a:cubicBezTo>
                    <a:pt x="71" y="79"/>
                    <a:pt x="70" y="80"/>
                    <a:pt x="68" y="80"/>
                  </a:cubicBezTo>
                  <a:cubicBezTo>
                    <a:pt x="66" y="81"/>
                    <a:pt x="65" y="82"/>
                    <a:pt x="66" y="84"/>
                  </a:cubicBezTo>
                  <a:cubicBezTo>
                    <a:pt x="67" y="85"/>
                    <a:pt x="67" y="85"/>
                    <a:pt x="68" y="87"/>
                  </a:cubicBezTo>
                  <a:cubicBezTo>
                    <a:pt x="68" y="87"/>
                    <a:pt x="69" y="87"/>
                    <a:pt x="69" y="87"/>
                  </a:cubicBezTo>
                  <a:cubicBezTo>
                    <a:pt x="70" y="87"/>
                    <a:pt x="71" y="86"/>
                    <a:pt x="72" y="85"/>
                  </a:cubicBezTo>
                  <a:cubicBezTo>
                    <a:pt x="71" y="85"/>
                    <a:pt x="71" y="85"/>
                    <a:pt x="70" y="85"/>
                  </a:cubicBezTo>
                  <a:cubicBezTo>
                    <a:pt x="69" y="84"/>
                    <a:pt x="67" y="83"/>
                    <a:pt x="68" y="82"/>
                  </a:cubicBezTo>
                  <a:cubicBezTo>
                    <a:pt x="68" y="80"/>
                    <a:pt x="70" y="81"/>
                    <a:pt x="72" y="80"/>
                  </a:cubicBezTo>
                  <a:cubicBezTo>
                    <a:pt x="72" y="81"/>
                    <a:pt x="75" y="82"/>
                    <a:pt x="73" y="84"/>
                  </a:cubicBezTo>
                  <a:cubicBezTo>
                    <a:pt x="74" y="84"/>
                    <a:pt x="74" y="83"/>
                    <a:pt x="75" y="83"/>
                  </a:cubicBezTo>
                  <a:cubicBezTo>
                    <a:pt x="75" y="83"/>
                    <a:pt x="76" y="83"/>
                    <a:pt x="76" y="83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6" y="88"/>
                    <a:pt x="76" y="92"/>
                    <a:pt x="76" y="95"/>
                  </a:cubicBezTo>
                  <a:cubicBezTo>
                    <a:pt x="76" y="95"/>
                    <a:pt x="76" y="95"/>
                    <a:pt x="77" y="95"/>
                  </a:cubicBezTo>
                  <a:cubicBezTo>
                    <a:pt x="78" y="95"/>
                    <a:pt x="79" y="95"/>
                    <a:pt x="80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2" y="91"/>
                    <a:pt x="83" y="89"/>
                    <a:pt x="84" y="88"/>
                  </a:cubicBezTo>
                  <a:cubicBezTo>
                    <a:pt x="84" y="87"/>
                    <a:pt x="85" y="86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8"/>
                    <a:pt x="85" y="91"/>
                    <a:pt x="85" y="93"/>
                  </a:cubicBezTo>
                  <a:cubicBezTo>
                    <a:pt x="85" y="95"/>
                    <a:pt x="85" y="98"/>
                    <a:pt x="86" y="100"/>
                  </a:cubicBezTo>
                  <a:cubicBezTo>
                    <a:pt x="86" y="100"/>
                    <a:pt x="86" y="101"/>
                    <a:pt x="86" y="102"/>
                  </a:cubicBezTo>
                  <a:cubicBezTo>
                    <a:pt x="85" y="103"/>
                    <a:pt x="85" y="104"/>
                    <a:pt x="84" y="105"/>
                  </a:cubicBezTo>
                  <a:cubicBezTo>
                    <a:pt x="83" y="110"/>
                    <a:pt x="82" y="115"/>
                    <a:pt x="86" y="119"/>
                  </a:cubicBezTo>
                  <a:cubicBezTo>
                    <a:pt x="87" y="118"/>
                    <a:pt x="86" y="115"/>
                    <a:pt x="87" y="113"/>
                  </a:cubicBezTo>
                  <a:cubicBezTo>
                    <a:pt x="87" y="107"/>
                    <a:pt x="93" y="100"/>
                    <a:pt x="98" y="99"/>
                  </a:cubicBezTo>
                  <a:cubicBezTo>
                    <a:pt x="97" y="101"/>
                    <a:pt x="96" y="102"/>
                    <a:pt x="95" y="104"/>
                  </a:cubicBezTo>
                  <a:cubicBezTo>
                    <a:pt x="93" y="105"/>
                    <a:pt x="92" y="107"/>
                    <a:pt x="91" y="108"/>
                  </a:cubicBezTo>
                  <a:cubicBezTo>
                    <a:pt x="90" y="110"/>
                    <a:pt x="89" y="111"/>
                    <a:pt x="89" y="114"/>
                  </a:cubicBezTo>
                  <a:cubicBezTo>
                    <a:pt x="92" y="111"/>
                    <a:pt x="94" y="109"/>
                    <a:pt x="98" y="109"/>
                  </a:cubicBezTo>
                  <a:cubicBezTo>
                    <a:pt x="98" y="110"/>
                    <a:pt x="96" y="110"/>
                    <a:pt x="96" y="111"/>
                  </a:cubicBezTo>
                  <a:cubicBezTo>
                    <a:pt x="97" y="112"/>
                    <a:pt x="98" y="112"/>
                    <a:pt x="98" y="112"/>
                  </a:cubicBezTo>
                  <a:cubicBezTo>
                    <a:pt x="100" y="112"/>
                    <a:pt x="101" y="111"/>
                    <a:pt x="103" y="111"/>
                  </a:cubicBezTo>
                  <a:cubicBezTo>
                    <a:pt x="101" y="113"/>
                    <a:pt x="99" y="114"/>
                    <a:pt x="98" y="117"/>
                  </a:cubicBezTo>
                  <a:cubicBezTo>
                    <a:pt x="99" y="117"/>
                    <a:pt x="100" y="117"/>
                    <a:pt x="100" y="117"/>
                  </a:cubicBezTo>
                  <a:cubicBezTo>
                    <a:pt x="102" y="117"/>
                    <a:pt x="103" y="117"/>
                    <a:pt x="104" y="117"/>
                  </a:cubicBezTo>
                  <a:cubicBezTo>
                    <a:pt x="105" y="118"/>
                    <a:pt x="106" y="118"/>
                    <a:pt x="106" y="119"/>
                  </a:cubicBezTo>
                  <a:cubicBezTo>
                    <a:pt x="106" y="120"/>
                    <a:pt x="105" y="120"/>
                    <a:pt x="104" y="120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100" y="124"/>
                    <a:pt x="103" y="126"/>
                    <a:pt x="104" y="129"/>
                  </a:cubicBezTo>
                  <a:cubicBezTo>
                    <a:pt x="100" y="128"/>
                    <a:pt x="99" y="126"/>
                    <a:pt x="99" y="121"/>
                  </a:cubicBezTo>
                  <a:cubicBezTo>
                    <a:pt x="96" y="122"/>
                    <a:pt x="94" y="124"/>
                    <a:pt x="92" y="125"/>
                  </a:cubicBezTo>
                  <a:cubicBezTo>
                    <a:pt x="91" y="126"/>
                    <a:pt x="91" y="127"/>
                    <a:pt x="91" y="128"/>
                  </a:cubicBezTo>
                  <a:cubicBezTo>
                    <a:pt x="91" y="133"/>
                    <a:pt x="92" y="139"/>
                    <a:pt x="96" y="144"/>
                  </a:cubicBezTo>
                  <a:cubicBezTo>
                    <a:pt x="98" y="147"/>
                    <a:pt x="99" y="149"/>
                    <a:pt x="100" y="152"/>
                  </a:cubicBezTo>
                  <a:cubicBezTo>
                    <a:pt x="103" y="162"/>
                    <a:pt x="107" y="170"/>
                    <a:pt x="111" y="179"/>
                  </a:cubicBezTo>
                  <a:cubicBezTo>
                    <a:pt x="112" y="181"/>
                    <a:pt x="114" y="182"/>
                    <a:pt x="11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8" y="183"/>
                    <a:pt x="119" y="183"/>
                    <a:pt x="120" y="183"/>
                  </a:cubicBezTo>
                  <a:cubicBezTo>
                    <a:pt x="123" y="184"/>
                    <a:pt x="125" y="184"/>
                    <a:pt x="128" y="187"/>
                  </a:cubicBezTo>
                  <a:cubicBezTo>
                    <a:pt x="130" y="190"/>
                    <a:pt x="131" y="194"/>
                    <a:pt x="134" y="197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34" y="191"/>
                    <a:pt x="133" y="188"/>
                    <a:pt x="132" y="184"/>
                  </a:cubicBezTo>
                  <a:cubicBezTo>
                    <a:pt x="135" y="187"/>
                    <a:pt x="137" y="191"/>
                    <a:pt x="138" y="195"/>
                  </a:cubicBezTo>
                  <a:cubicBezTo>
                    <a:pt x="140" y="194"/>
                    <a:pt x="149" y="189"/>
                    <a:pt x="149" y="189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7"/>
                    <a:pt x="149" y="185"/>
                    <a:pt x="148" y="183"/>
                  </a:cubicBezTo>
                  <a:cubicBezTo>
                    <a:pt x="144" y="177"/>
                    <a:pt x="141" y="170"/>
                    <a:pt x="139" y="164"/>
                  </a:cubicBezTo>
                  <a:cubicBezTo>
                    <a:pt x="143" y="168"/>
                    <a:pt x="145" y="173"/>
                    <a:pt x="147" y="179"/>
                  </a:cubicBezTo>
                  <a:cubicBezTo>
                    <a:pt x="147" y="178"/>
                    <a:pt x="147" y="177"/>
                    <a:pt x="147" y="176"/>
                  </a:cubicBezTo>
                  <a:cubicBezTo>
                    <a:pt x="149" y="173"/>
                    <a:pt x="148" y="171"/>
                    <a:pt x="147" y="168"/>
                  </a:cubicBezTo>
                  <a:cubicBezTo>
                    <a:pt x="146" y="167"/>
                    <a:pt x="146" y="167"/>
                    <a:pt x="146" y="166"/>
                  </a:cubicBezTo>
                  <a:cubicBezTo>
                    <a:pt x="148" y="165"/>
                    <a:pt x="150" y="164"/>
                    <a:pt x="152" y="164"/>
                  </a:cubicBezTo>
                  <a:cubicBezTo>
                    <a:pt x="154" y="165"/>
                    <a:pt x="157" y="167"/>
                    <a:pt x="160" y="169"/>
                  </a:cubicBezTo>
                  <a:cubicBezTo>
                    <a:pt x="161" y="169"/>
                    <a:pt x="162" y="170"/>
                    <a:pt x="163" y="172"/>
                  </a:cubicBezTo>
                  <a:cubicBezTo>
                    <a:pt x="163" y="173"/>
                    <a:pt x="163" y="174"/>
                    <a:pt x="165" y="174"/>
                  </a:cubicBezTo>
                  <a:cubicBezTo>
                    <a:pt x="166" y="174"/>
                    <a:pt x="167" y="175"/>
                    <a:pt x="167" y="176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69" y="173"/>
                    <a:pt x="168" y="172"/>
                    <a:pt x="167" y="170"/>
                  </a:cubicBezTo>
                  <a:cubicBezTo>
                    <a:pt x="169" y="171"/>
                    <a:pt x="169" y="173"/>
                    <a:pt x="171" y="173"/>
                  </a:cubicBezTo>
                  <a:cubicBezTo>
                    <a:pt x="172" y="173"/>
                    <a:pt x="173" y="171"/>
                    <a:pt x="173" y="171"/>
                  </a:cubicBezTo>
                  <a:cubicBezTo>
                    <a:pt x="171" y="168"/>
                    <a:pt x="170" y="165"/>
                    <a:pt x="168" y="163"/>
                  </a:cubicBezTo>
                  <a:cubicBezTo>
                    <a:pt x="163" y="153"/>
                    <a:pt x="158" y="143"/>
                    <a:pt x="152" y="132"/>
                  </a:cubicBezTo>
                  <a:cubicBezTo>
                    <a:pt x="149" y="126"/>
                    <a:pt x="146" y="119"/>
                    <a:pt x="140" y="114"/>
                  </a:cubicBezTo>
                  <a:cubicBezTo>
                    <a:pt x="140" y="114"/>
                    <a:pt x="140" y="113"/>
                    <a:pt x="140" y="113"/>
                  </a:cubicBezTo>
                  <a:cubicBezTo>
                    <a:pt x="140" y="111"/>
                    <a:pt x="138" y="108"/>
                    <a:pt x="140" y="105"/>
                  </a:cubicBezTo>
                  <a:cubicBezTo>
                    <a:pt x="139" y="104"/>
                    <a:pt x="140" y="102"/>
                    <a:pt x="139" y="101"/>
                  </a:cubicBezTo>
                  <a:cubicBezTo>
                    <a:pt x="138" y="101"/>
                    <a:pt x="138" y="100"/>
                    <a:pt x="138" y="100"/>
                  </a:cubicBezTo>
                  <a:cubicBezTo>
                    <a:pt x="137" y="100"/>
                    <a:pt x="137" y="100"/>
                    <a:pt x="137" y="99"/>
                  </a:cubicBezTo>
                  <a:cubicBezTo>
                    <a:pt x="137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9" y="99"/>
                  </a:cubicBezTo>
                  <a:cubicBezTo>
                    <a:pt x="139" y="99"/>
                    <a:pt x="140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2" y="100"/>
                    <a:pt x="142" y="100"/>
                    <a:pt x="143" y="100"/>
                  </a:cubicBezTo>
                  <a:cubicBezTo>
                    <a:pt x="143" y="97"/>
                    <a:pt x="140" y="97"/>
                    <a:pt x="140" y="94"/>
                  </a:cubicBezTo>
                  <a:cubicBezTo>
                    <a:pt x="142" y="95"/>
                    <a:pt x="143" y="97"/>
                    <a:pt x="145" y="97"/>
                  </a:cubicBezTo>
                  <a:cubicBezTo>
                    <a:pt x="145" y="95"/>
                    <a:pt x="146" y="94"/>
                    <a:pt x="148" y="94"/>
                  </a:cubicBezTo>
                  <a:cubicBezTo>
                    <a:pt x="148" y="94"/>
                    <a:pt x="148" y="94"/>
                    <a:pt x="149" y="94"/>
                  </a:cubicBezTo>
                  <a:cubicBezTo>
                    <a:pt x="149" y="95"/>
                    <a:pt x="149" y="95"/>
                    <a:pt x="150" y="95"/>
                  </a:cubicBezTo>
                  <a:cubicBezTo>
                    <a:pt x="150" y="95"/>
                    <a:pt x="151" y="95"/>
                    <a:pt x="151" y="94"/>
                  </a:cubicBezTo>
                  <a:cubicBezTo>
                    <a:pt x="153" y="94"/>
                    <a:pt x="155" y="93"/>
                    <a:pt x="155" y="91"/>
                  </a:cubicBezTo>
                  <a:cubicBezTo>
                    <a:pt x="156" y="89"/>
                    <a:pt x="153" y="90"/>
                    <a:pt x="153" y="88"/>
                  </a:cubicBezTo>
                  <a:cubicBezTo>
                    <a:pt x="147" y="88"/>
                    <a:pt x="142" y="86"/>
                    <a:pt x="138" y="83"/>
                  </a:cubicBezTo>
                  <a:cubicBezTo>
                    <a:pt x="137" y="83"/>
                    <a:pt x="136" y="83"/>
                    <a:pt x="135" y="83"/>
                  </a:cubicBezTo>
                  <a:cubicBezTo>
                    <a:pt x="134" y="81"/>
                    <a:pt x="133" y="80"/>
                    <a:pt x="131" y="79"/>
                  </a:cubicBezTo>
                  <a:cubicBezTo>
                    <a:pt x="130" y="79"/>
                    <a:pt x="130" y="77"/>
                    <a:pt x="129" y="77"/>
                  </a:cubicBezTo>
                  <a:cubicBezTo>
                    <a:pt x="128" y="77"/>
                    <a:pt x="128" y="77"/>
                    <a:pt x="128" y="78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27" y="78"/>
                    <a:pt x="126" y="77"/>
                    <a:pt x="126" y="76"/>
                  </a:cubicBezTo>
                  <a:cubicBezTo>
                    <a:pt x="125" y="75"/>
                    <a:pt x="125" y="74"/>
                    <a:pt x="125" y="73"/>
                  </a:cubicBezTo>
                  <a:cubicBezTo>
                    <a:pt x="124" y="73"/>
                    <a:pt x="123" y="74"/>
                    <a:pt x="122" y="75"/>
                  </a:cubicBezTo>
                  <a:cubicBezTo>
                    <a:pt x="122" y="75"/>
                    <a:pt x="122" y="76"/>
                    <a:pt x="122" y="77"/>
                  </a:cubicBezTo>
                  <a:cubicBezTo>
                    <a:pt x="117" y="79"/>
                    <a:pt x="116" y="83"/>
                    <a:pt x="115" y="88"/>
                  </a:cubicBezTo>
                  <a:cubicBezTo>
                    <a:pt x="115" y="90"/>
                    <a:pt x="114" y="91"/>
                    <a:pt x="112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0" y="91"/>
                    <a:pt x="109" y="91"/>
                    <a:pt x="109" y="92"/>
                  </a:cubicBezTo>
                  <a:cubicBezTo>
                    <a:pt x="107" y="94"/>
                    <a:pt x="104" y="94"/>
                    <a:pt x="101" y="95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1" y="95"/>
                    <a:pt x="101" y="95"/>
                  </a:cubicBezTo>
                  <a:cubicBezTo>
                    <a:pt x="99" y="95"/>
                    <a:pt x="98" y="96"/>
                    <a:pt x="97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4"/>
                    <a:pt x="99" y="94"/>
                    <a:pt x="99" y="93"/>
                  </a:cubicBezTo>
                  <a:cubicBezTo>
                    <a:pt x="98" y="93"/>
                    <a:pt x="98" y="93"/>
                    <a:pt x="97" y="94"/>
                  </a:cubicBezTo>
                  <a:cubicBezTo>
                    <a:pt x="97" y="93"/>
                    <a:pt x="98" y="92"/>
                    <a:pt x="98" y="92"/>
                  </a:cubicBezTo>
                  <a:cubicBezTo>
                    <a:pt x="101" y="89"/>
                    <a:pt x="105" y="86"/>
                    <a:pt x="110" y="86"/>
                  </a:cubicBezTo>
                  <a:cubicBezTo>
                    <a:pt x="111" y="84"/>
                    <a:pt x="112" y="83"/>
                    <a:pt x="112" y="82"/>
                  </a:cubicBezTo>
                  <a:cubicBezTo>
                    <a:pt x="113" y="81"/>
                    <a:pt x="113" y="81"/>
                    <a:pt x="114" y="80"/>
                  </a:cubicBezTo>
                  <a:cubicBezTo>
                    <a:pt x="114" y="79"/>
                    <a:pt x="114" y="79"/>
                    <a:pt x="114" y="78"/>
                  </a:cubicBezTo>
                  <a:cubicBezTo>
                    <a:pt x="114" y="76"/>
                    <a:pt x="114" y="75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1" y="74"/>
                    <a:pt x="111" y="73"/>
                    <a:pt x="111" y="73"/>
                  </a:cubicBezTo>
                  <a:cubicBezTo>
                    <a:pt x="110" y="73"/>
                    <a:pt x="109" y="73"/>
                    <a:pt x="110" y="72"/>
                  </a:cubicBezTo>
                  <a:cubicBezTo>
                    <a:pt x="110" y="72"/>
                    <a:pt x="111" y="72"/>
                    <a:pt x="111" y="72"/>
                  </a:cubicBezTo>
                  <a:cubicBezTo>
                    <a:pt x="111" y="72"/>
                    <a:pt x="111" y="71"/>
                    <a:pt x="111" y="71"/>
                  </a:cubicBezTo>
                  <a:cubicBezTo>
                    <a:pt x="109" y="70"/>
                    <a:pt x="108" y="69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7"/>
                    <a:pt x="103" y="65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98" y="64"/>
                    <a:pt x="97" y="64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6" y="64"/>
                    <a:pt x="95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3" y="62"/>
                    <a:pt x="94" y="62"/>
                  </a:cubicBezTo>
                  <a:cubicBezTo>
                    <a:pt x="94" y="62"/>
                    <a:pt x="94" y="62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7" y="63"/>
                    <a:pt x="97" y="63"/>
                  </a:cubicBezTo>
                  <a:cubicBezTo>
                    <a:pt x="99" y="62"/>
                    <a:pt x="100" y="61"/>
                    <a:pt x="102" y="61"/>
                  </a:cubicBezTo>
                  <a:cubicBezTo>
                    <a:pt x="103" y="61"/>
                    <a:pt x="104" y="62"/>
                    <a:pt x="104" y="62"/>
                  </a:cubicBezTo>
                  <a:cubicBezTo>
                    <a:pt x="105" y="62"/>
                    <a:pt x="105" y="62"/>
                    <a:pt x="106" y="62"/>
                  </a:cubicBezTo>
                  <a:cubicBezTo>
                    <a:pt x="106" y="62"/>
                    <a:pt x="107" y="62"/>
                    <a:pt x="108" y="61"/>
                  </a:cubicBezTo>
                  <a:cubicBezTo>
                    <a:pt x="109" y="61"/>
                    <a:pt x="110" y="60"/>
                    <a:pt x="110" y="58"/>
                  </a:cubicBezTo>
                  <a:cubicBezTo>
                    <a:pt x="110" y="57"/>
                    <a:pt x="109" y="56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6" y="56"/>
                    <a:pt x="106" y="56"/>
                    <a:pt x="105" y="56"/>
                  </a:cubicBezTo>
                  <a:cubicBezTo>
                    <a:pt x="105" y="56"/>
                    <a:pt x="104" y="56"/>
                    <a:pt x="104" y="56"/>
                  </a:cubicBezTo>
                  <a:cubicBezTo>
                    <a:pt x="105" y="55"/>
                    <a:pt x="106" y="54"/>
                    <a:pt x="105" y="52"/>
                  </a:cubicBezTo>
                  <a:cubicBezTo>
                    <a:pt x="105" y="51"/>
                    <a:pt x="105" y="50"/>
                    <a:pt x="105" y="49"/>
                  </a:cubicBezTo>
                  <a:cubicBezTo>
                    <a:pt x="106" y="48"/>
                    <a:pt x="105" y="47"/>
                    <a:pt x="104" y="47"/>
                  </a:cubicBezTo>
                  <a:cubicBezTo>
                    <a:pt x="101" y="46"/>
                    <a:pt x="99" y="40"/>
                    <a:pt x="100" y="38"/>
                  </a:cubicBezTo>
                  <a:cubicBezTo>
                    <a:pt x="101" y="37"/>
                    <a:pt x="103" y="37"/>
                    <a:pt x="103" y="35"/>
                  </a:cubicBezTo>
                  <a:cubicBezTo>
                    <a:pt x="103" y="34"/>
                    <a:pt x="104" y="34"/>
                    <a:pt x="104" y="34"/>
                  </a:cubicBezTo>
                  <a:cubicBezTo>
                    <a:pt x="105" y="34"/>
                    <a:pt x="106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8" y="35"/>
                    <a:pt x="108" y="35"/>
                  </a:cubicBezTo>
                  <a:cubicBezTo>
                    <a:pt x="109" y="36"/>
                    <a:pt x="110" y="38"/>
                    <a:pt x="109" y="39"/>
                  </a:cubicBezTo>
                  <a:cubicBezTo>
                    <a:pt x="108" y="41"/>
                    <a:pt x="109" y="42"/>
                    <a:pt x="110" y="42"/>
                  </a:cubicBezTo>
                  <a:cubicBezTo>
                    <a:pt x="112" y="43"/>
                    <a:pt x="112" y="44"/>
                    <a:pt x="111" y="45"/>
                  </a:cubicBezTo>
                  <a:cubicBezTo>
                    <a:pt x="108" y="46"/>
                    <a:pt x="109" y="47"/>
                    <a:pt x="111" y="48"/>
                  </a:cubicBezTo>
                  <a:cubicBezTo>
                    <a:pt x="110" y="51"/>
                    <a:pt x="111" y="53"/>
                    <a:pt x="112" y="54"/>
                  </a:cubicBezTo>
                  <a:cubicBezTo>
                    <a:pt x="112" y="55"/>
                    <a:pt x="113" y="55"/>
                    <a:pt x="113" y="56"/>
                  </a:cubicBezTo>
                  <a:cubicBezTo>
                    <a:pt x="113" y="55"/>
                    <a:pt x="112" y="53"/>
                    <a:pt x="112" y="52"/>
                  </a:cubicBezTo>
                  <a:cubicBezTo>
                    <a:pt x="114" y="52"/>
                    <a:pt x="115" y="53"/>
                    <a:pt x="116" y="53"/>
                  </a:cubicBezTo>
                  <a:cubicBezTo>
                    <a:pt x="119" y="53"/>
                    <a:pt x="120" y="52"/>
                    <a:pt x="121" y="49"/>
                  </a:cubicBezTo>
                  <a:cubicBezTo>
                    <a:pt x="119" y="48"/>
                    <a:pt x="118" y="47"/>
                    <a:pt x="119" y="44"/>
                  </a:cubicBezTo>
                  <a:cubicBezTo>
                    <a:pt x="120" y="43"/>
                    <a:pt x="119" y="42"/>
                    <a:pt x="119" y="41"/>
                  </a:cubicBezTo>
                  <a:cubicBezTo>
                    <a:pt x="118" y="41"/>
                    <a:pt x="118" y="40"/>
                    <a:pt x="118" y="40"/>
                  </a:cubicBezTo>
                  <a:cubicBezTo>
                    <a:pt x="119" y="37"/>
                    <a:pt x="118" y="35"/>
                    <a:pt x="116" y="33"/>
                  </a:cubicBezTo>
                  <a:cubicBezTo>
                    <a:pt x="115" y="32"/>
                    <a:pt x="114" y="31"/>
                    <a:pt x="113" y="30"/>
                  </a:cubicBezTo>
                  <a:cubicBezTo>
                    <a:pt x="112" y="29"/>
                    <a:pt x="109" y="29"/>
                    <a:pt x="107" y="28"/>
                  </a:cubicBezTo>
                  <a:cubicBezTo>
                    <a:pt x="106" y="27"/>
                    <a:pt x="105" y="26"/>
                    <a:pt x="104" y="26"/>
                  </a:cubicBezTo>
                  <a:cubicBezTo>
                    <a:pt x="102" y="26"/>
                    <a:pt x="101" y="27"/>
                    <a:pt x="99" y="28"/>
                  </a:cubicBezTo>
                  <a:cubicBezTo>
                    <a:pt x="98" y="28"/>
                    <a:pt x="97" y="29"/>
                    <a:pt x="96" y="30"/>
                  </a:cubicBezTo>
                  <a:cubicBezTo>
                    <a:pt x="95" y="30"/>
                    <a:pt x="95" y="32"/>
                    <a:pt x="95" y="33"/>
                  </a:cubicBezTo>
                  <a:cubicBezTo>
                    <a:pt x="96" y="32"/>
                    <a:pt x="97" y="32"/>
                    <a:pt x="98" y="32"/>
                  </a:cubicBezTo>
                  <a:cubicBezTo>
                    <a:pt x="99" y="32"/>
                    <a:pt x="100" y="33"/>
                    <a:pt x="100" y="33"/>
                  </a:cubicBezTo>
                  <a:cubicBezTo>
                    <a:pt x="101" y="35"/>
                    <a:pt x="98" y="36"/>
                    <a:pt x="96" y="37"/>
                  </a:cubicBezTo>
                  <a:cubicBezTo>
                    <a:pt x="98" y="38"/>
                    <a:pt x="99" y="39"/>
                    <a:pt x="99" y="40"/>
                  </a:cubicBezTo>
                  <a:cubicBezTo>
                    <a:pt x="99" y="42"/>
                    <a:pt x="99" y="45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5" y="49"/>
                    <a:pt x="96" y="51"/>
                    <a:pt x="96" y="53"/>
                  </a:cubicBezTo>
                  <a:cubicBezTo>
                    <a:pt x="96" y="57"/>
                    <a:pt x="95" y="58"/>
                    <a:pt x="92" y="59"/>
                  </a:cubicBezTo>
                  <a:cubicBezTo>
                    <a:pt x="90" y="58"/>
                    <a:pt x="87" y="59"/>
                    <a:pt x="85" y="57"/>
                  </a:cubicBezTo>
                  <a:cubicBezTo>
                    <a:pt x="83" y="56"/>
                    <a:pt x="80" y="55"/>
                    <a:pt x="79" y="53"/>
                  </a:cubicBezTo>
                  <a:cubicBezTo>
                    <a:pt x="78" y="50"/>
                    <a:pt x="76" y="49"/>
                    <a:pt x="74" y="47"/>
                  </a:cubicBezTo>
                  <a:cubicBezTo>
                    <a:pt x="72" y="46"/>
                    <a:pt x="71" y="46"/>
                    <a:pt x="70" y="45"/>
                  </a:cubicBezTo>
                  <a:cubicBezTo>
                    <a:pt x="68" y="40"/>
                    <a:pt x="65" y="36"/>
                    <a:pt x="63" y="32"/>
                  </a:cubicBezTo>
                  <a:cubicBezTo>
                    <a:pt x="62" y="30"/>
                    <a:pt x="61" y="29"/>
                    <a:pt x="60" y="28"/>
                  </a:cubicBezTo>
                  <a:cubicBezTo>
                    <a:pt x="60" y="29"/>
                    <a:pt x="61" y="31"/>
                    <a:pt x="61" y="32"/>
                  </a:cubicBezTo>
                  <a:cubicBezTo>
                    <a:pt x="64" y="37"/>
                    <a:pt x="67" y="41"/>
                    <a:pt x="68" y="45"/>
                  </a:cubicBezTo>
                  <a:cubicBezTo>
                    <a:pt x="68" y="46"/>
                    <a:pt x="68" y="46"/>
                    <a:pt x="67" y="46"/>
                  </a:cubicBezTo>
                  <a:cubicBezTo>
                    <a:pt x="63" y="42"/>
                    <a:pt x="63" y="37"/>
                    <a:pt x="59" y="34"/>
                  </a:cubicBezTo>
                  <a:cubicBezTo>
                    <a:pt x="57" y="32"/>
                    <a:pt x="57" y="29"/>
                    <a:pt x="56" y="27"/>
                  </a:cubicBezTo>
                  <a:cubicBezTo>
                    <a:pt x="56" y="26"/>
                    <a:pt x="56" y="26"/>
                    <a:pt x="55" y="25"/>
                  </a:cubicBezTo>
                  <a:cubicBezTo>
                    <a:pt x="56" y="25"/>
                    <a:pt x="56" y="24"/>
                    <a:pt x="56" y="24"/>
                  </a:cubicBezTo>
                  <a:cubicBezTo>
                    <a:pt x="57" y="24"/>
                    <a:pt x="58" y="23"/>
                    <a:pt x="58" y="22"/>
                  </a:cubicBezTo>
                  <a:cubicBezTo>
                    <a:pt x="58" y="21"/>
                    <a:pt x="58" y="20"/>
                    <a:pt x="59" y="19"/>
                  </a:cubicBezTo>
                  <a:cubicBezTo>
                    <a:pt x="60" y="18"/>
                    <a:pt x="60" y="16"/>
                    <a:pt x="61" y="14"/>
                  </a:cubicBezTo>
                  <a:cubicBezTo>
                    <a:pt x="63" y="12"/>
                    <a:pt x="61" y="9"/>
                    <a:pt x="59" y="8"/>
                  </a:cubicBezTo>
                  <a:cubicBezTo>
                    <a:pt x="58" y="8"/>
                    <a:pt x="58" y="7"/>
                    <a:pt x="58" y="7"/>
                  </a:cubicBezTo>
                  <a:cubicBezTo>
                    <a:pt x="58" y="6"/>
                    <a:pt x="60" y="6"/>
                    <a:pt x="59" y="4"/>
                  </a:cubicBezTo>
                  <a:cubicBezTo>
                    <a:pt x="59" y="4"/>
                    <a:pt x="58" y="4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5" y="3"/>
                    <a:pt x="54" y="3"/>
                    <a:pt x="52" y="2"/>
                  </a:cubicBezTo>
                  <a:cubicBezTo>
                    <a:pt x="50" y="1"/>
                    <a:pt x="48" y="0"/>
                    <a:pt x="46" y="0"/>
                  </a:cubicBezTo>
                  <a:cubicBezTo>
                    <a:pt x="44" y="0"/>
                    <a:pt x="43" y="1"/>
                    <a:pt x="41" y="3"/>
                  </a:cubicBezTo>
                  <a:cubicBezTo>
                    <a:pt x="41" y="3"/>
                    <a:pt x="41" y="4"/>
                    <a:pt x="41" y="5"/>
                  </a:cubicBezTo>
                  <a:cubicBezTo>
                    <a:pt x="42" y="7"/>
                    <a:pt x="45" y="8"/>
                    <a:pt x="47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0" y="8"/>
                    <a:pt x="52" y="12"/>
                    <a:pt x="52" y="15"/>
                  </a:cubicBezTo>
                  <a:cubicBezTo>
                    <a:pt x="52" y="15"/>
                    <a:pt x="51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6"/>
                  </a:cubicBezTo>
                  <a:cubicBezTo>
                    <a:pt x="47" y="17"/>
                    <a:pt x="47" y="17"/>
                    <a:pt x="4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2" y="19"/>
                    <a:pt x="40" y="18"/>
                    <a:pt x="40" y="17"/>
                  </a:cubicBezTo>
                  <a:cubicBezTo>
                    <a:pt x="39" y="16"/>
                    <a:pt x="39" y="14"/>
                    <a:pt x="41" y="13"/>
                  </a:cubicBezTo>
                  <a:cubicBezTo>
                    <a:pt x="42" y="12"/>
                    <a:pt x="42" y="11"/>
                    <a:pt x="41" y="10"/>
                  </a:cubicBezTo>
                  <a:cubicBezTo>
                    <a:pt x="40" y="8"/>
                    <a:pt x="40" y="7"/>
                    <a:pt x="40" y="5"/>
                  </a:cubicBezTo>
                  <a:cubicBezTo>
                    <a:pt x="38" y="5"/>
                    <a:pt x="36" y="7"/>
                    <a:pt x="34" y="7"/>
                  </a:cubicBezTo>
                  <a:cubicBezTo>
                    <a:pt x="33" y="7"/>
                    <a:pt x="32" y="9"/>
                    <a:pt x="33" y="10"/>
                  </a:cubicBezTo>
                  <a:cubicBezTo>
                    <a:pt x="35" y="12"/>
                    <a:pt x="34" y="15"/>
                    <a:pt x="34" y="17"/>
                  </a:cubicBezTo>
                  <a:cubicBezTo>
                    <a:pt x="32" y="19"/>
                    <a:pt x="34" y="20"/>
                    <a:pt x="35" y="21"/>
                  </a:cubicBezTo>
                  <a:cubicBezTo>
                    <a:pt x="37" y="22"/>
                    <a:pt x="38" y="25"/>
                    <a:pt x="41" y="25"/>
                  </a:cubicBezTo>
                  <a:cubicBezTo>
                    <a:pt x="42" y="25"/>
                    <a:pt x="43" y="26"/>
                    <a:pt x="44" y="26"/>
                  </a:cubicBezTo>
                  <a:cubicBezTo>
                    <a:pt x="45" y="26"/>
                    <a:pt x="45" y="26"/>
                    <a:pt x="46" y="26"/>
                  </a:cubicBezTo>
                  <a:cubicBezTo>
                    <a:pt x="47" y="25"/>
                    <a:pt x="47" y="25"/>
                    <a:pt x="48" y="24"/>
                  </a:cubicBezTo>
                  <a:cubicBezTo>
                    <a:pt x="50" y="25"/>
                    <a:pt x="51" y="26"/>
                    <a:pt x="52" y="28"/>
                  </a:cubicBezTo>
                  <a:cubicBezTo>
                    <a:pt x="52" y="29"/>
                    <a:pt x="52" y="30"/>
                    <a:pt x="53" y="31"/>
                  </a:cubicBezTo>
                  <a:cubicBezTo>
                    <a:pt x="52" y="34"/>
                    <a:pt x="53" y="35"/>
                    <a:pt x="55" y="36"/>
                  </a:cubicBezTo>
                  <a:cubicBezTo>
                    <a:pt x="54" y="36"/>
                    <a:pt x="54" y="36"/>
                    <a:pt x="53" y="35"/>
                  </a:cubicBezTo>
                  <a:cubicBezTo>
                    <a:pt x="50" y="33"/>
                    <a:pt x="47" y="32"/>
                    <a:pt x="44" y="32"/>
                  </a:cubicBezTo>
                  <a:cubicBezTo>
                    <a:pt x="44" y="32"/>
                    <a:pt x="43" y="32"/>
                    <a:pt x="43" y="31"/>
                  </a:cubicBezTo>
                  <a:cubicBezTo>
                    <a:pt x="38" y="30"/>
                    <a:pt x="33" y="28"/>
                    <a:pt x="28" y="27"/>
                  </a:cubicBezTo>
                  <a:cubicBezTo>
                    <a:pt x="22" y="25"/>
                    <a:pt x="16" y="22"/>
                    <a:pt x="10" y="20"/>
                  </a:cubicBezTo>
                  <a:cubicBezTo>
                    <a:pt x="9" y="19"/>
                    <a:pt x="7" y="18"/>
                    <a:pt x="5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1" y="18"/>
                    <a:pt x="1" y="19"/>
                  </a:cubicBezTo>
                  <a:cubicBezTo>
                    <a:pt x="0" y="21"/>
                    <a:pt x="0" y="24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6" y="28"/>
                    <a:pt x="7" y="31"/>
                    <a:pt x="6" y="35"/>
                  </a:cubicBezTo>
                  <a:cubicBezTo>
                    <a:pt x="5" y="40"/>
                    <a:pt x="7" y="43"/>
                    <a:pt x="12" y="45"/>
                  </a:cubicBezTo>
                  <a:cubicBezTo>
                    <a:pt x="13" y="45"/>
                    <a:pt x="13" y="46"/>
                    <a:pt x="13" y="47"/>
                  </a:cubicBezTo>
                  <a:cubicBezTo>
                    <a:pt x="13" y="48"/>
                    <a:pt x="14" y="48"/>
                    <a:pt x="14" y="49"/>
                  </a:cubicBezTo>
                  <a:cubicBezTo>
                    <a:pt x="14" y="49"/>
                    <a:pt x="15" y="53"/>
                    <a:pt x="18" y="5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6" name="Freeform 125"/>
            <p:cNvSpPr>
              <a:spLocks/>
            </p:cNvSpPr>
            <p:nvPr/>
          </p:nvSpPr>
          <p:spPr bwMode="auto">
            <a:xfrm>
              <a:off x="1888" y="2515"/>
              <a:ext cx="104" cy="116"/>
            </a:xfrm>
            <a:custGeom>
              <a:avLst/>
              <a:gdLst>
                <a:gd name="T0" fmla="*/ 0 w 44"/>
                <a:gd name="T1" fmla="*/ 24 h 49"/>
                <a:gd name="T2" fmla="*/ 0 w 44"/>
                <a:gd name="T3" fmla="*/ 24 h 49"/>
                <a:gd name="T4" fmla="*/ 25 w 44"/>
                <a:gd name="T5" fmla="*/ 0 h 49"/>
                <a:gd name="T6" fmla="*/ 43 w 44"/>
                <a:gd name="T7" fmla="*/ 7 h 49"/>
                <a:gd name="T8" fmla="*/ 38 w 44"/>
                <a:gd name="T9" fmla="*/ 13 h 49"/>
                <a:gd name="T10" fmla="*/ 25 w 44"/>
                <a:gd name="T11" fmla="*/ 7 h 49"/>
                <a:gd name="T12" fmla="*/ 9 w 44"/>
                <a:gd name="T13" fmla="*/ 24 h 49"/>
                <a:gd name="T14" fmla="*/ 25 w 44"/>
                <a:gd name="T15" fmla="*/ 41 h 49"/>
                <a:gd name="T16" fmla="*/ 38 w 44"/>
                <a:gd name="T17" fmla="*/ 35 h 49"/>
                <a:gd name="T18" fmla="*/ 44 w 44"/>
                <a:gd name="T19" fmla="*/ 40 h 49"/>
                <a:gd name="T20" fmla="*/ 24 w 44"/>
                <a:gd name="T21" fmla="*/ 49 h 49"/>
                <a:gd name="T22" fmla="*/ 0 w 44"/>
                <a:gd name="T2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9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34" y="0"/>
                    <a:pt x="39" y="3"/>
                    <a:pt x="43" y="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4" y="10"/>
                    <a:pt x="30" y="7"/>
                    <a:pt x="25" y="7"/>
                  </a:cubicBezTo>
                  <a:cubicBezTo>
                    <a:pt x="16" y="7"/>
                    <a:pt x="9" y="15"/>
                    <a:pt x="9" y="24"/>
                  </a:cubicBezTo>
                  <a:cubicBezTo>
                    <a:pt x="9" y="33"/>
                    <a:pt x="16" y="41"/>
                    <a:pt x="25" y="41"/>
                  </a:cubicBezTo>
                  <a:cubicBezTo>
                    <a:pt x="30" y="41"/>
                    <a:pt x="34" y="38"/>
                    <a:pt x="38" y="35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9" y="45"/>
                    <a:pt x="33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7" name="Rectangle 126"/>
            <p:cNvSpPr>
              <a:spLocks noChangeArrowheads="1"/>
            </p:cNvSpPr>
            <p:nvPr/>
          </p:nvSpPr>
          <p:spPr bwMode="auto">
            <a:xfrm>
              <a:off x="2013" y="2515"/>
              <a:ext cx="19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8" name="Freeform 127"/>
            <p:cNvSpPr>
              <a:spLocks/>
            </p:cNvSpPr>
            <p:nvPr/>
          </p:nvSpPr>
          <p:spPr bwMode="auto">
            <a:xfrm>
              <a:off x="2060" y="2515"/>
              <a:ext cx="97" cy="114"/>
            </a:xfrm>
            <a:custGeom>
              <a:avLst/>
              <a:gdLst>
                <a:gd name="T0" fmla="*/ 0 w 41"/>
                <a:gd name="T1" fmla="*/ 28 h 48"/>
                <a:gd name="T2" fmla="*/ 0 w 41"/>
                <a:gd name="T3" fmla="*/ 0 h 48"/>
                <a:gd name="T4" fmla="*/ 8 w 41"/>
                <a:gd name="T5" fmla="*/ 0 h 48"/>
                <a:gd name="T6" fmla="*/ 8 w 41"/>
                <a:gd name="T7" fmla="*/ 27 h 48"/>
                <a:gd name="T8" fmla="*/ 20 w 41"/>
                <a:gd name="T9" fmla="*/ 41 h 48"/>
                <a:gd name="T10" fmla="*/ 32 w 41"/>
                <a:gd name="T11" fmla="*/ 28 h 48"/>
                <a:gd name="T12" fmla="*/ 32 w 41"/>
                <a:gd name="T13" fmla="*/ 0 h 48"/>
                <a:gd name="T14" fmla="*/ 41 w 41"/>
                <a:gd name="T15" fmla="*/ 0 h 48"/>
                <a:gd name="T16" fmla="*/ 41 w 41"/>
                <a:gd name="T17" fmla="*/ 27 h 48"/>
                <a:gd name="T18" fmla="*/ 20 w 41"/>
                <a:gd name="T19" fmla="*/ 48 h 48"/>
                <a:gd name="T20" fmla="*/ 0 w 41"/>
                <a:gd name="T2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8">
                  <a:moveTo>
                    <a:pt x="0" y="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36"/>
                    <a:pt x="13" y="41"/>
                    <a:pt x="20" y="41"/>
                  </a:cubicBezTo>
                  <a:cubicBezTo>
                    <a:pt x="28" y="41"/>
                    <a:pt x="32" y="36"/>
                    <a:pt x="32" y="2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42"/>
                    <a:pt x="33" y="48"/>
                    <a:pt x="20" y="48"/>
                  </a:cubicBezTo>
                  <a:cubicBezTo>
                    <a:pt x="8" y="48"/>
                    <a:pt x="0" y="42"/>
                    <a:pt x="0" y="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Freeform 128"/>
            <p:cNvSpPr>
              <a:spLocks noEditPoints="1"/>
            </p:cNvSpPr>
            <p:nvPr/>
          </p:nvSpPr>
          <p:spPr bwMode="auto">
            <a:xfrm>
              <a:off x="2183" y="2515"/>
              <a:ext cx="102" cy="114"/>
            </a:xfrm>
            <a:custGeom>
              <a:avLst/>
              <a:gdLst>
                <a:gd name="T0" fmla="*/ 0 w 43"/>
                <a:gd name="T1" fmla="*/ 0 h 48"/>
                <a:gd name="T2" fmla="*/ 18 w 43"/>
                <a:gd name="T3" fmla="*/ 0 h 48"/>
                <a:gd name="T4" fmla="*/ 43 w 43"/>
                <a:gd name="T5" fmla="*/ 24 h 48"/>
                <a:gd name="T6" fmla="*/ 18 w 43"/>
                <a:gd name="T7" fmla="*/ 48 h 48"/>
                <a:gd name="T8" fmla="*/ 0 w 43"/>
                <a:gd name="T9" fmla="*/ 48 h 48"/>
                <a:gd name="T10" fmla="*/ 0 w 43"/>
                <a:gd name="T11" fmla="*/ 0 h 48"/>
                <a:gd name="T12" fmla="*/ 18 w 43"/>
                <a:gd name="T13" fmla="*/ 40 h 48"/>
                <a:gd name="T14" fmla="*/ 34 w 43"/>
                <a:gd name="T15" fmla="*/ 24 h 48"/>
                <a:gd name="T16" fmla="*/ 34 w 43"/>
                <a:gd name="T17" fmla="*/ 24 h 48"/>
                <a:gd name="T18" fmla="*/ 18 w 43"/>
                <a:gd name="T19" fmla="*/ 8 h 48"/>
                <a:gd name="T20" fmla="*/ 8 w 43"/>
                <a:gd name="T21" fmla="*/ 8 h 48"/>
                <a:gd name="T22" fmla="*/ 8 w 43"/>
                <a:gd name="T23" fmla="*/ 40 h 48"/>
                <a:gd name="T24" fmla="*/ 18 w 43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2" y="0"/>
                    <a:pt x="43" y="11"/>
                    <a:pt x="43" y="24"/>
                  </a:cubicBezTo>
                  <a:cubicBezTo>
                    <a:pt x="43" y="37"/>
                    <a:pt x="32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  <a:moveTo>
                    <a:pt x="18" y="40"/>
                  </a:moveTo>
                  <a:cubicBezTo>
                    <a:pt x="27" y="40"/>
                    <a:pt x="34" y="3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5"/>
                    <a:pt x="27" y="8"/>
                    <a:pt x="1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129"/>
            <p:cNvSpPr>
              <a:spLocks noEditPoints="1"/>
            </p:cNvSpPr>
            <p:nvPr/>
          </p:nvSpPr>
          <p:spPr bwMode="auto">
            <a:xfrm>
              <a:off x="2292" y="2515"/>
              <a:ext cx="115" cy="114"/>
            </a:xfrm>
            <a:custGeom>
              <a:avLst/>
              <a:gdLst>
                <a:gd name="T0" fmla="*/ 47 w 115"/>
                <a:gd name="T1" fmla="*/ 0 h 114"/>
                <a:gd name="T2" fmla="*/ 66 w 115"/>
                <a:gd name="T3" fmla="*/ 0 h 114"/>
                <a:gd name="T4" fmla="*/ 115 w 115"/>
                <a:gd name="T5" fmla="*/ 114 h 114"/>
                <a:gd name="T6" fmla="*/ 94 w 115"/>
                <a:gd name="T7" fmla="*/ 114 h 114"/>
                <a:gd name="T8" fmla="*/ 82 w 115"/>
                <a:gd name="T9" fmla="*/ 85 h 114"/>
                <a:gd name="T10" fmla="*/ 30 w 115"/>
                <a:gd name="T11" fmla="*/ 85 h 114"/>
                <a:gd name="T12" fmla="*/ 19 w 115"/>
                <a:gd name="T13" fmla="*/ 114 h 114"/>
                <a:gd name="T14" fmla="*/ 0 w 115"/>
                <a:gd name="T15" fmla="*/ 114 h 114"/>
                <a:gd name="T16" fmla="*/ 47 w 115"/>
                <a:gd name="T17" fmla="*/ 0 h 114"/>
                <a:gd name="T18" fmla="*/ 75 w 115"/>
                <a:gd name="T19" fmla="*/ 69 h 114"/>
                <a:gd name="T20" fmla="*/ 56 w 115"/>
                <a:gd name="T21" fmla="*/ 24 h 114"/>
                <a:gd name="T22" fmla="*/ 38 w 115"/>
                <a:gd name="T23" fmla="*/ 69 h 114"/>
                <a:gd name="T24" fmla="*/ 75 w 115"/>
                <a:gd name="T25" fmla="*/ 6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14">
                  <a:moveTo>
                    <a:pt x="47" y="0"/>
                  </a:moveTo>
                  <a:lnTo>
                    <a:pt x="66" y="0"/>
                  </a:lnTo>
                  <a:lnTo>
                    <a:pt x="115" y="114"/>
                  </a:lnTo>
                  <a:lnTo>
                    <a:pt x="94" y="114"/>
                  </a:lnTo>
                  <a:lnTo>
                    <a:pt x="82" y="85"/>
                  </a:lnTo>
                  <a:lnTo>
                    <a:pt x="30" y="85"/>
                  </a:lnTo>
                  <a:lnTo>
                    <a:pt x="19" y="114"/>
                  </a:lnTo>
                  <a:lnTo>
                    <a:pt x="0" y="114"/>
                  </a:lnTo>
                  <a:lnTo>
                    <a:pt x="47" y="0"/>
                  </a:lnTo>
                  <a:close/>
                  <a:moveTo>
                    <a:pt x="75" y="69"/>
                  </a:moveTo>
                  <a:lnTo>
                    <a:pt x="56" y="24"/>
                  </a:lnTo>
                  <a:lnTo>
                    <a:pt x="38" y="69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130"/>
            <p:cNvSpPr>
              <a:spLocks noEditPoints="1"/>
            </p:cNvSpPr>
            <p:nvPr/>
          </p:nvSpPr>
          <p:spPr bwMode="auto">
            <a:xfrm>
              <a:off x="2426" y="2515"/>
              <a:ext cx="102" cy="114"/>
            </a:xfrm>
            <a:custGeom>
              <a:avLst/>
              <a:gdLst>
                <a:gd name="T0" fmla="*/ 0 w 43"/>
                <a:gd name="T1" fmla="*/ 0 h 48"/>
                <a:gd name="T2" fmla="*/ 18 w 43"/>
                <a:gd name="T3" fmla="*/ 0 h 48"/>
                <a:gd name="T4" fmla="*/ 43 w 43"/>
                <a:gd name="T5" fmla="*/ 24 h 48"/>
                <a:gd name="T6" fmla="*/ 18 w 43"/>
                <a:gd name="T7" fmla="*/ 48 h 48"/>
                <a:gd name="T8" fmla="*/ 0 w 43"/>
                <a:gd name="T9" fmla="*/ 48 h 48"/>
                <a:gd name="T10" fmla="*/ 0 w 43"/>
                <a:gd name="T11" fmla="*/ 0 h 48"/>
                <a:gd name="T12" fmla="*/ 18 w 43"/>
                <a:gd name="T13" fmla="*/ 40 h 48"/>
                <a:gd name="T14" fmla="*/ 34 w 43"/>
                <a:gd name="T15" fmla="*/ 24 h 48"/>
                <a:gd name="T16" fmla="*/ 34 w 43"/>
                <a:gd name="T17" fmla="*/ 24 h 48"/>
                <a:gd name="T18" fmla="*/ 18 w 43"/>
                <a:gd name="T19" fmla="*/ 8 h 48"/>
                <a:gd name="T20" fmla="*/ 8 w 43"/>
                <a:gd name="T21" fmla="*/ 8 h 48"/>
                <a:gd name="T22" fmla="*/ 8 w 43"/>
                <a:gd name="T23" fmla="*/ 40 h 48"/>
                <a:gd name="T24" fmla="*/ 18 w 43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2" y="0"/>
                    <a:pt x="43" y="11"/>
                    <a:pt x="43" y="24"/>
                  </a:cubicBezTo>
                  <a:cubicBezTo>
                    <a:pt x="43" y="37"/>
                    <a:pt x="32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  <a:moveTo>
                    <a:pt x="18" y="40"/>
                  </a:moveTo>
                  <a:cubicBezTo>
                    <a:pt x="28" y="40"/>
                    <a:pt x="34" y="3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5"/>
                    <a:pt x="28" y="8"/>
                    <a:pt x="1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131"/>
            <p:cNvSpPr>
              <a:spLocks noEditPoints="1"/>
            </p:cNvSpPr>
            <p:nvPr/>
          </p:nvSpPr>
          <p:spPr bwMode="auto">
            <a:xfrm>
              <a:off x="2599" y="2515"/>
              <a:ext cx="101" cy="114"/>
            </a:xfrm>
            <a:custGeom>
              <a:avLst/>
              <a:gdLst>
                <a:gd name="T0" fmla="*/ 0 w 43"/>
                <a:gd name="T1" fmla="*/ 0 h 48"/>
                <a:gd name="T2" fmla="*/ 18 w 43"/>
                <a:gd name="T3" fmla="*/ 0 h 48"/>
                <a:gd name="T4" fmla="*/ 43 w 43"/>
                <a:gd name="T5" fmla="*/ 24 h 48"/>
                <a:gd name="T6" fmla="*/ 18 w 43"/>
                <a:gd name="T7" fmla="*/ 48 h 48"/>
                <a:gd name="T8" fmla="*/ 0 w 43"/>
                <a:gd name="T9" fmla="*/ 48 h 48"/>
                <a:gd name="T10" fmla="*/ 0 w 43"/>
                <a:gd name="T11" fmla="*/ 0 h 48"/>
                <a:gd name="T12" fmla="*/ 18 w 43"/>
                <a:gd name="T13" fmla="*/ 40 h 48"/>
                <a:gd name="T14" fmla="*/ 34 w 43"/>
                <a:gd name="T15" fmla="*/ 24 h 48"/>
                <a:gd name="T16" fmla="*/ 34 w 43"/>
                <a:gd name="T17" fmla="*/ 24 h 48"/>
                <a:gd name="T18" fmla="*/ 18 w 43"/>
                <a:gd name="T19" fmla="*/ 8 h 48"/>
                <a:gd name="T20" fmla="*/ 8 w 43"/>
                <a:gd name="T21" fmla="*/ 8 h 48"/>
                <a:gd name="T22" fmla="*/ 8 w 43"/>
                <a:gd name="T23" fmla="*/ 40 h 48"/>
                <a:gd name="T24" fmla="*/ 18 w 43"/>
                <a:gd name="T25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0"/>
                    <a:pt x="43" y="11"/>
                    <a:pt x="43" y="24"/>
                  </a:cubicBezTo>
                  <a:cubicBezTo>
                    <a:pt x="43" y="37"/>
                    <a:pt x="33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  <a:moveTo>
                    <a:pt x="18" y="40"/>
                  </a:moveTo>
                  <a:cubicBezTo>
                    <a:pt x="28" y="40"/>
                    <a:pt x="34" y="3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5"/>
                    <a:pt x="28" y="8"/>
                    <a:pt x="1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132"/>
            <p:cNvSpPr>
              <a:spLocks/>
            </p:cNvSpPr>
            <p:nvPr/>
          </p:nvSpPr>
          <p:spPr bwMode="auto">
            <a:xfrm>
              <a:off x="2724" y="2515"/>
              <a:ext cx="83" cy="114"/>
            </a:xfrm>
            <a:custGeom>
              <a:avLst/>
              <a:gdLst>
                <a:gd name="T0" fmla="*/ 0 w 83"/>
                <a:gd name="T1" fmla="*/ 0 h 114"/>
                <a:gd name="T2" fmla="*/ 83 w 83"/>
                <a:gd name="T3" fmla="*/ 0 h 114"/>
                <a:gd name="T4" fmla="*/ 83 w 83"/>
                <a:gd name="T5" fmla="*/ 19 h 114"/>
                <a:gd name="T6" fmla="*/ 19 w 83"/>
                <a:gd name="T7" fmla="*/ 19 h 114"/>
                <a:gd name="T8" fmla="*/ 19 w 83"/>
                <a:gd name="T9" fmla="*/ 48 h 114"/>
                <a:gd name="T10" fmla="*/ 76 w 83"/>
                <a:gd name="T11" fmla="*/ 48 h 114"/>
                <a:gd name="T12" fmla="*/ 76 w 83"/>
                <a:gd name="T13" fmla="*/ 67 h 114"/>
                <a:gd name="T14" fmla="*/ 19 w 83"/>
                <a:gd name="T15" fmla="*/ 67 h 114"/>
                <a:gd name="T16" fmla="*/ 19 w 83"/>
                <a:gd name="T17" fmla="*/ 95 h 114"/>
                <a:gd name="T18" fmla="*/ 83 w 83"/>
                <a:gd name="T19" fmla="*/ 95 h 114"/>
                <a:gd name="T20" fmla="*/ 83 w 83"/>
                <a:gd name="T21" fmla="*/ 114 h 114"/>
                <a:gd name="T22" fmla="*/ 0 w 83"/>
                <a:gd name="T23" fmla="*/ 114 h 114"/>
                <a:gd name="T24" fmla="*/ 0 w 83"/>
                <a:gd name="T2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14">
                  <a:moveTo>
                    <a:pt x="0" y="0"/>
                  </a:moveTo>
                  <a:lnTo>
                    <a:pt x="83" y="0"/>
                  </a:lnTo>
                  <a:lnTo>
                    <a:pt x="83" y="19"/>
                  </a:lnTo>
                  <a:lnTo>
                    <a:pt x="19" y="19"/>
                  </a:lnTo>
                  <a:lnTo>
                    <a:pt x="19" y="48"/>
                  </a:lnTo>
                  <a:lnTo>
                    <a:pt x="76" y="48"/>
                  </a:lnTo>
                  <a:lnTo>
                    <a:pt x="76" y="67"/>
                  </a:lnTo>
                  <a:lnTo>
                    <a:pt x="19" y="67"/>
                  </a:lnTo>
                  <a:lnTo>
                    <a:pt x="19" y="95"/>
                  </a:lnTo>
                  <a:lnTo>
                    <a:pt x="83" y="95"/>
                  </a:lnTo>
                  <a:lnTo>
                    <a:pt x="83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Freeform 133"/>
            <p:cNvSpPr>
              <a:spLocks/>
            </p:cNvSpPr>
            <p:nvPr/>
          </p:nvSpPr>
          <p:spPr bwMode="auto">
            <a:xfrm>
              <a:off x="2880" y="2515"/>
              <a:ext cx="109" cy="114"/>
            </a:xfrm>
            <a:custGeom>
              <a:avLst/>
              <a:gdLst>
                <a:gd name="T0" fmla="*/ 0 w 109"/>
                <a:gd name="T1" fmla="*/ 0 h 114"/>
                <a:gd name="T2" fmla="*/ 19 w 109"/>
                <a:gd name="T3" fmla="*/ 0 h 114"/>
                <a:gd name="T4" fmla="*/ 54 w 109"/>
                <a:gd name="T5" fmla="*/ 55 h 114"/>
                <a:gd name="T6" fmla="*/ 87 w 109"/>
                <a:gd name="T7" fmla="*/ 0 h 114"/>
                <a:gd name="T8" fmla="*/ 109 w 109"/>
                <a:gd name="T9" fmla="*/ 0 h 114"/>
                <a:gd name="T10" fmla="*/ 109 w 109"/>
                <a:gd name="T11" fmla="*/ 114 h 114"/>
                <a:gd name="T12" fmla="*/ 90 w 109"/>
                <a:gd name="T13" fmla="*/ 114 h 114"/>
                <a:gd name="T14" fmla="*/ 90 w 109"/>
                <a:gd name="T15" fmla="*/ 33 h 114"/>
                <a:gd name="T16" fmla="*/ 54 w 109"/>
                <a:gd name="T17" fmla="*/ 85 h 114"/>
                <a:gd name="T18" fmla="*/ 54 w 109"/>
                <a:gd name="T19" fmla="*/ 85 h 114"/>
                <a:gd name="T20" fmla="*/ 19 w 109"/>
                <a:gd name="T21" fmla="*/ 33 h 114"/>
                <a:gd name="T22" fmla="*/ 19 w 109"/>
                <a:gd name="T23" fmla="*/ 114 h 114"/>
                <a:gd name="T24" fmla="*/ 0 w 109"/>
                <a:gd name="T25" fmla="*/ 114 h 114"/>
                <a:gd name="T26" fmla="*/ 0 w 109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14">
                  <a:moveTo>
                    <a:pt x="0" y="0"/>
                  </a:moveTo>
                  <a:lnTo>
                    <a:pt x="19" y="0"/>
                  </a:lnTo>
                  <a:lnTo>
                    <a:pt x="54" y="55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9" y="114"/>
                  </a:lnTo>
                  <a:lnTo>
                    <a:pt x="90" y="114"/>
                  </a:lnTo>
                  <a:lnTo>
                    <a:pt x="90" y="33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19" y="33"/>
                  </a:lnTo>
                  <a:lnTo>
                    <a:pt x="19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Freeform 134"/>
            <p:cNvSpPr>
              <a:spLocks noEditPoints="1"/>
            </p:cNvSpPr>
            <p:nvPr/>
          </p:nvSpPr>
          <p:spPr bwMode="auto">
            <a:xfrm>
              <a:off x="3017" y="2480"/>
              <a:ext cx="85" cy="149"/>
            </a:xfrm>
            <a:custGeom>
              <a:avLst/>
              <a:gdLst>
                <a:gd name="T0" fmla="*/ 0 w 85"/>
                <a:gd name="T1" fmla="*/ 35 h 149"/>
                <a:gd name="T2" fmla="*/ 83 w 85"/>
                <a:gd name="T3" fmla="*/ 35 h 149"/>
                <a:gd name="T4" fmla="*/ 83 w 85"/>
                <a:gd name="T5" fmla="*/ 54 h 149"/>
                <a:gd name="T6" fmla="*/ 21 w 85"/>
                <a:gd name="T7" fmla="*/ 54 h 149"/>
                <a:gd name="T8" fmla="*/ 21 w 85"/>
                <a:gd name="T9" fmla="*/ 83 h 149"/>
                <a:gd name="T10" fmla="*/ 76 w 85"/>
                <a:gd name="T11" fmla="*/ 83 h 149"/>
                <a:gd name="T12" fmla="*/ 76 w 85"/>
                <a:gd name="T13" fmla="*/ 102 h 149"/>
                <a:gd name="T14" fmla="*/ 21 w 85"/>
                <a:gd name="T15" fmla="*/ 102 h 149"/>
                <a:gd name="T16" fmla="*/ 21 w 85"/>
                <a:gd name="T17" fmla="*/ 130 h 149"/>
                <a:gd name="T18" fmla="*/ 85 w 85"/>
                <a:gd name="T19" fmla="*/ 130 h 149"/>
                <a:gd name="T20" fmla="*/ 85 w 85"/>
                <a:gd name="T21" fmla="*/ 149 h 149"/>
                <a:gd name="T22" fmla="*/ 0 w 85"/>
                <a:gd name="T23" fmla="*/ 149 h 149"/>
                <a:gd name="T24" fmla="*/ 0 w 85"/>
                <a:gd name="T25" fmla="*/ 35 h 149"/>
                <a:gd name="T26" fmla="*/ 47 w 85"/>
                <a:gd name="T27" fmla="*/ 0 h 149"/>
                <a:gd name="T28" fmla="*/ 64 w 85"/>
                <a:gd name="T29" fmla="*/ 9 h 149"/>
                <a:gd name="T30" fmla="*/ 45 w 85"/>
                <a:gd name="T31" fmla="*/ 28 h 149"/>
                <a:gd name="T32" fmla="*/ 31 w 85"/>
                <a:gd name="T33" fmla="*/ 28 h 149"/>
                <a:gd name="T34" fmla="*/ 47 w 85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49">
                  <a:moveTo>
                    <a:pt x="0" y="35"/>
                  </a:moveTo>
                  <a:lnTo>
                    <a:pt x="83" y="35"/>
                  </a:lnTo>
                  <a:lnTo>
                    <a:pt x="83" y="54"/>
                  </a:lnTo>
                  <a:lnTo>
                    <a:pt x="21" y="54"/>
                  </a:lnTo>
                  <a:lnTo>
                    <a:pt x="21" y="83"/>
                  </a:lnTo>
                  <a:lnTo>
                    <a:pt x="76" y="83"/>
                  </a:lnTo>
                  <a:lnTo>
                    <a:pt x="76" y="102"/>
                  </a:lnTo>
                  <a:lnTo>
                    <a:pt x="21" y="102"/>
                  </a:lnTo>
                  <a:lnTo>
                    <a:pt x="21" y="130"/>
                  </a:lnTo>
                  <a:lnTo>
                    <a:pt x="85" y="130"/>
                  </a:lnTo>
                  <a:lnTo>
                    <a:pt x="85" y="149"/>
                  </a:lnTo>
                  <a:lnTo>
                    <a:pt x="0" y="149"/>
                  </a:lnTo>
                  <a:lnTo>
                    <a:pt x="0" y="35"/>
                  </a:lnTo>
                  <a:close/>
                  <a:moveTo>
                    <a:pt x="47" y="0"/>
                  </a:moveTo>
                  <a:lnTo>
                    <a:pt x="64" y="9"/>
                  </a:lnTo>
                  <a:lnTo>
                    <a:pt x="45" y="28"/>
                  </a:lnTo>
                  <a:lnTo>
                    <a:pt x="31" y="2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" name="Freeform 135"/>
            <p:cNvSpPr>
              <a:spLocks/>
            </p:cNvSpPr>
            <p:nvPr/>
          </p:nvSpPr>
          <p:spPr bwMode="auto">
            <a:xfrm>
              <a:off x="3116" y="2515"/>
              <a:ext cx="104" cy="114"/>
            </a:xfrm>
            <a:custGeom>
              <a:avLst/>
              <a:gdLst>
                <a:gd name="T0" fmla="*/ 40 w 104"/>
                <a:gd name="T1" fmla="*/ 57 h 114"/>
                <a:gd name="T2" fmla="*/ 3 w 104"/>
                <a:gd name="T3" fmla="*/ 0 h 114"/>
                <a:gd name="T4" fmla="*/ 26 w 104"/>
                <a:gd name="T5" fmla="*/ 0 h 114"/>
                <a:gd name="T6" fmla="*/ 52 w 104"/>
                <a:gd name="T7" fmla="*/ 41 h 114"/>
                <a:gd name="T8" fmla="*/ 80 w 104"/>
                <a:gd name="T9" fmla="*/ 0 h 114"/>
                <a:gd name="T10" fmla="*/ 104 w 104"/>
                <a:gd name="T11" fmla="*/ 0 h 114"/>
                <a:gd name="T12" fmla="*/ 64 w 104"/>
                <a:gd name="T13" fmla="*/ 57 h 114"/>
                <a:gd name="T14" fmla="*/ 104 w 104"/>
                <a:gd name="T15" fmla="*/ 114 h 114"/>
                <a:gd name="T16" fmla="*/ 80 w 104"/>
                <a:gd name="T17" fmla="*/ 114 h 114"/>
                <a:gd name="T18" fmla="*/ 52 w 104"/>
                <a:gd name="T19" fmla="*/ 71 h 114"/>
                <a:gd name="T20" fmla="*/ 24 w 104"/>
                <a:gd name="T21" fmla="*/ 114 h 114"/>
                <a:gd name="T22" fmla="*/ 0 w 104"/>
                <a:gd name="T23" fmla="*/ 114 h 114"/>
                <a:gd name="T24" fmla="*/ 40 w 104"/>
                <a:gd name="T25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14">
                  <a:moveTo>
                    <a:pt x="40" y="57"/>
                  </a:moveTo>
                  <a:lnTo>
                    <a:pt x="3" y="0"/>
                  </a:lnTo>
                  <a:lnTo>
                    <a:pt x="26" y="0"/>
                  </a:lnTo>
                  <a:lnTo>
                    <a:pt x="52" y="41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64" y="57"/>
                  </a:lnTo>
                  <a:lnTo>
                    <a:pt x="104" y="114"/>
                  </a:lnTo>
                  <a:lnTo>
                    <a:pt x="80" y="114"/>
                  </a:lnTo>
                  <a:lnTo>
                    <a:pt x="52" y="71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4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Rectangle 136"/>
            <p:cNvSpPr>
              <a:spLocks noChangeArrowheads="1"/>
            </p:cNvSpPr>
            <p:nvPr/>
          </p:nvSpPr>
          <p:spPr bwMode="auto">
            <a:xfrm>
              <a:off x="3241" y="2515"/>
              <a:ext cx="22" cy="1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Freeform 137"/>
            <p:cNvSpPr>
              <a:spLocks/>
            </p:cNvSpPr>
            <p:nvPr/>
          </p:nvSpPr>
          <p:spPr bwMode="auto">
            <a:xfrm>
              <a:off x="3286" y="2515"/>
              <a:ext cx="102" cy="116"/>
            </a:xfrm>
            <a:custGeom>
              <a:avLst/>
              <a:gdLst>
                <a:gd name="T0" fmla="*/ 0 w 43"/>
                <a:gd name="T1" fmla="*/ 24 h 49"/>
                <a:gd name="T2" fmla="*/ 0 w 43"/>
                <a:gd name="T3" fmla="*/ 24 h 49"/>
                <a:gd name="T4" fmla="*/ 24 w 43"/>
                <a:gd name="T5" fmla="*/ 0 h 49"/>
                <a:gd name="T6" fmla="*/ 43 w 43"/>
                <a:gd name="T7" fmla="*/ 7 h 49"/>
                <a:gd name="T8" fmla="*/ 38 w 43"/>
                <a:gd name="T9" fmla="*/ 13 h 49"/>
                <a:gd name="T10" fmla="*/ 24 w 43"/>
                <a:gd name="T11" fmla="*/ 7 h 49"/>
                <a:gd name="T12" fmla="*/ 9 w 43"/>
                <a:gd name="T13" fmla="*/ 24 h 49"/>
                <a:gd name="T14" fmla="*/ 24 w 43"/>
                <a:gd name="T15" fmla="*/ 41 h 49"/>
                <a:gd name="T16" fmla="*/ 38 w 43"/>
                <a:gd name="T17" fmla="*/ 35 h 49"/>
                <a:gd name="T18" fmla="*/ 43 w 43"/>
                <a:gd name="T19" fmla="*/ 40 h 49"/>
                <a:gd name="T20" fmla="*/ 24 w 43"/>
                <a:gd name="T21" fmla="*/ 49 h 49"/>
                <a:gd name="T22" fmla="*/ 0 w 43"/>
                <a:gd name="T2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9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3" y="0"/>
                    <a:pt x="39" y="3"/>
                    <a:pt x="43" y="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4" y="10"/>
                    <a:pt x="30" y="7"/>
                    <a:pt x="24" y="7"/>
                  </a:cubicBezTo>
                  <a:cubicBezTo>
                    <a:pt x="15" y="7"/>
                    <a:pt x="9" y="15"/>
                    <a:pt x="9" y="24"/>
                  </a:cubicBezTo>
                  <a:cubicBezTo>
                    <a:pt x="9" y="33"/>
                    <a:pt x="15" y="41"/>
                    <a:pt x="24" y="41"/>
                  </a:cubicBezTo>
                  <a:cubicBezTo>
                    <a:pt x="30" y="41"/>
                    <a:pt x="34" y="38"/>
                    <a:pt x="38" y="35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8" y="45"/>
                    <a:pt x="33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Freeform 138"/>
            <p:cNvSpPr>
              <a:spLocks noEditPoints="1"/>
            </p:cNvSpPr>
            <p:nvPr/>
          </p:nvSpPr>
          <p:spPr bwMode="auto">
            <a:xfrm>
              <a:off x="3402" y="2515"/>
              <a:ext cx="116" cy="116"/>
            </a:xfrm>
            <a:custGeom>
              <a:avLst/>
              <a:gdLst>
                <a:gd name="T0" fmla="*/ 0 w 49"/>
                <a:gd name="T1" fmla="*/ 24 h 49"/>
                <a:gd name="T2" fmla="*/ 0 w 49"/>
                <a:gd name="T3" fmla="*/ 24 h 49"/>
                <a:gd name="T4" fmla="*/ 25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0 w 49"/>
                <a:gd name="T11" fmla="*/ 24 h 49"/>
                <a:gd name="T12" fmla="*/ 40 w 49"/>
                <a:gd name="T13" fmla="*/ 24 h 49"/>
                <a:gd name="T14" fmla="*/ 40 w 49"/>
                <a:gd name="T15" fmla="*/ 24 h 49"/>
                <a:gd name="T16" fmla="*/ 24 w 49"/>
                <a:gd name="T17" fmla="*/ 7 h 49"/>
                <a:gd name="T18" fmla="*/ 8 w 49"/>
                <a:gd name="T19" fmla="*/ 24 h 49"/>
                <a:gd name="T20" fmla="*/ 25 w 49"/>
                <a:gd name="T21" fmla="*/ 41 h 49"/>
                <a:gd name="T22" fmla="*/ 40 w 49"/>
                <a:gd name="T2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9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5" y="0"/>
                  </a:cubicBezTo>
                  <a:cubicBezTo>
                    <a:pt x="39" y="0"/>
                    <a:pt x="49" y="11"/>
                    <a:pt x="49" y="24"/>
                  </a:cubicBezTo>
                  <a:cubicBezTo>
                    <a:pt x="49" y="38"/>
                    <a:pt x="39" y="49"/>
                    <a:pt x="24" y="49"/>
                  </a:cubicBezTo>
                  <a:cubicBezTo>
                    <a:pt x="10" y="49"/>
                    <a:pt x="0" y="38"/>
                    <a:pt x="0" y="24"/>
                  </a:cubicBezTo>
                  <a:moveTo>
                    <a:pt x="40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40" y="15"/>
                    <a:pt x="34" y="7"/>
                    <a:pt x="24" y="7"/>
                  </a:cubicBezTo>
                  <a:cubicBezTo>
                    <a:pt x="15" y="7"/>
                    <a:pt x="8" y="15"/>
                    <a:pt x="8" y="24"/>
                  </a:cubicBezTo>
                  <a:cubicBezTo>
                    <a:pt x="8" y="33"/>
                    <a:pt x="15" y="41"/>
                    <a:pt x="25" y="41"/>
                  </a:cubicBezTo>
                  <a:cubicBezTo>
                    <a:pt x="34" y="41"/>
                    <a:pt x="40" y="33"/>
                    <a:pt x="4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Freeform 139"/>
            <p:cNvSpPr>
              <a:spLocks/>
            </p:cNvSpPr>
            <p:nvPr/>
          </p:nvSpPr>
          <p:spPr bwMode="auto">
            <a:xfrm>
              <a:off x="1023" y="1561"/>
              <a:ext cx="714" cy="820"/>
            </a:xfrm>
            <a:custGeom>
              <a:avLst/>
              <a:gdLst>
                <a:gd name="T0" fmla="*/ 166 w 302"/>
                <a:gd name="T1" fmla="*/ 347 h 347"/>
                <a:gd name="T2" fmla="*/ 47 w 302"/>
                <a:gd name="T3" fmla="*/ 297 h 347"/>
                <a:gd name="T4" fmla="*/ 0 w 302"/>
                <a:gd name="T5" fmla="*/ 174 h 347"/>
                <a:gd name="T6" fmla="*/ 0 w 302"/>
                <a:gd name="T7" fmla="*/ 173 h 347"/>
                <a:gd name="T8" fmla="*/ 167 w 302"/>
                <a:gd name="T9" fmla="*/ 0 h 347"/>
                <a:gd name="T10" fmla="*/ 298 w 302"/>
                <a:gd name="T11" fmla="*/ 53 h 347"/>
                <a:gd name="T12" fmla="*/ 300 w 302"/>
                <a:gd name="T13" fmla="*/ 55 h 347"/>
                <a:gd name="T14" fmla="*/ 278 w 302"/>
                <a:gd name="T15" fmla="*/ 78 h 347"/>
                <a:gd name="T16" fmla="*/ 276 w 302"/>
                <a:gd name="T17" fmla="*/ 75 h 347"/>
                <a:gd name="T18" fmla="*/ 167 w 302"/>
                <a:gd name="T19" fmla="*/ 28 h 347"/>
                <a:gd name="T20" fmla="*/ 70 w 302"/>
                <a:gd name="T21" fmla="*/ 70 h 347"/>
                <a:gd name="T22" fmla="*/ 31 w 302"/>
                <a:gd name="T23" fmla="*/ 172 h 347"/>
                <a:gd name="T24" fmla="*/ 31 w 302"/>
                <a:gd name="T25" fmla="*/ 173 h 347"/>
                <a:gd name="T26" fmla="*/ 167 w 302"/>
                <a:gd name="T27" fmla="*/ 319 h 347"/>
                <a:gd name="T28" fmla="*/ 279 w 302"/>
                <a:gd name="T29" fmla="*/ 268 h 347"/>
                <a:gd name="T30" fmla="*/ 281 w 302"/>
                <a:gd name="T31" fmla="*/ 266 h 347"/>
                <a:gd name="T32" fmla="*/ 302 w 302"/>
                <a:gd name="T33" fmla="*/ 286 h 347"/>
                <a:gd name="T34" fmla="*/ 299 w 302"/>
                <a:gd name="T35" fmla="*/ 288 h 347"/>
                <a:gd name="T36" fmla="*/ 166 w 302"/>
                <a:gd name="T3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2" h="347">
                  <a:moveTo>
                    <a:pt x="166" y="347"/>
                  </a:moveTo>
                  <a:cubicBezTo>
                    <a:pt x="120" y="347"/>
                    <a:pt x="78" y="329"/>
                    <a:pt x="47" y="297"/>
                  </a:cubicBezTo>
                  <a:cubicBezTo>
                    <a:pt x="16" y="265"/>
                    <a:pt x="0" y="221"/>
                    <a:pt x="0" y="17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76"/>
                    <a:pt x="73" y="0"/>
                    <a:pt x="167" y="0"/>
                  </a:cubicBezTo>
                  <a:cubicBezTo>
                    <a:pt x="227" y="0"/>
                    <a:pt x="262" y="21"/>
                    <a:pt x="298" y="53"/>
                  </a:cubicBezTo>
                  <a:cubicBezTo>
                    <a:pt x="300" y="55"/>
                    <a:pt x="300" y="55"/>
                    <a:pt x="300" y="55"/>
                  </a:cubicBezTo>
                  <a:cubicBezTo>
                    <a:pt x="278" y="78"/>
                    <a:pt x="278" y="78"/>
                    <a:pt x="278" y="78"/>
                  </a:cubicBezTo>
                  <a:cubicBezTo>
                    <a:pt x="276" y="75"/>
                    <a:pt x="276" y="75"/>
                    <a:pt x="276" y="75"/>
                  </a:cubicBezTo>
                  <a:cubicBezTo>
                    <a:pt x="233" y="33"/>
                    <a:pt x="197" y="28"/>
                    <a:pt x="167" y="28"/>
                  </a:cubicBezTo>
                  <a:cubicBezTo>
                    <a:pt x="130" y="28"/>
                    <a:pt x="95" y="43"/>
                    <a:pt x="70" y="70"/>
                  </a:cubicBezTo>
                  <a:cubicBezTo>
                    <a:pt x="45" y="96"/>
                    <a:pt x="31" y="133"/>
                    <a:pt x="31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255"/>
                    <a:pt x="91" y="319"/>
                    <a:pt x="167" y="319"/>
                  </a:cubicBezTo>
                  <a:cubicBezTo>
                    <a:pt x="210" y="319"/>
                    <a:pt x="243" y="304"/>
                    <a:pt x="279" y="268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302" y="286"/>
                    <a:pt x="302" y="286"/>
                    <a:pt x="302" y="286"/>
                  </a:cubicBezTo>
                  <a:cubicBezTo>
                    <a:pt x="299" y="288"/>
                    <a:pt x="299" y="288"/>
                    <a:pt x="299" y="288"/>
                  </a:cubicBezTo>
                  <a:cubicBezTo>
                    <a:pt x="247" y="340"/>
                    <a:pt x="203" y="347"/>
                    <a:pt x="166" y="34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1" name="Freeform 140"/>
            <p:cNvSpPr>
              <a:spLocks noEditPoints="1"/>
            </p:cNvSpPr>
            <p:nvPr/>
          </p:nvSpPr>
          <p:spPr bwMode="auto">
            <a:xfrm>
              <a:off x="1888" y="1573"/>
              <a:ext cx="690" cy="794"/>
            </a:xfrm>
            <a:custGeom>
              <a:avLst/>
              <a:gdLst>
                <a:gd name="T0" fmla="*/ 113 w 292"/>
                <a:gd name="T1" fmla="*/ 336 h 336"/>
                <a:gd name="T2" fmla="*/ 0 w 292"/>
                <a:gd name="T3" fmla="*/ 336 h 336"/>
                <a:gd name="T4" fmla="*/ 0 w 292"/>
                <a:gd name="T5" fmla="*/ 0 h 336"/>
                <a:gd name="T6" fmla="*/ 113 w 292"/>
                <a:gd name="T7" fmla="*/ 0 h 336"/>
                <a:gd name="T8" fmla="*/ 292 w 292"/>
                <a:gd name="T9" fmla="*/ 167 h 336"/>
                <a:gd name="T10" fmla="*/ 292 w 292"/>
                <a:gd name="T11" fmla="*/ 168 h 336"/>
                <a:gd name="T12" fmla="*/ 242 w 292"/>
                <a:gd name="T13" fmla="*/ 288 h 336"/>
                <a:gd name="T14" fmla="*/ 113 w 292"/>
                <a:gd name="T15" fmla="*/ 336 h 336"/>
                <a:gd name="T16" fmla="*/ 31 w 292"/>
                <a:gd name="T17" fmla="*/ 308 h 336"/>
                <a:gd name="T18" fmla="*/ 113 w 292"/>
                <a:gd name="T19" fmla="*/ 308 h 336"/>
                <a:gd name="T20" fmla="*/ 221 w 292"/>
                <a:gd name="T21" fmla="*/ 268 h 336"/>
                <a:gd name="T22" fmla="*/ 261 w 292"/>
                <a:gd name="T23" fmla="*/ 169 h 336"/>
                <a:gd name="T24" fmla="*/ 261 w 292"/>
                <a:gd name="T25" fmla="*/ 168 h 336"/>
                <a:gd name="T26" fmla="*/ 221 w 292"/>
                <a:gd name="T27" fmla="*/ 70 h 336"/>
                <a:gd name="T28" fmla="*/ 113 w 292"/>
                <a:gd name="T29" fmla="*/ 28 h 336"/>
                <a:gd name="T30" fmla="*/ 31 w 292"/>
                <a:gd name="T31" fmla="*/ 28 h 336"/>
                <a:gd name="T32" fmla="*/ 31 w 292"/>
                <a:gd name="T33" fmla="*/ 30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336">
                  <a:moveTo>
                    <a:pt x="113" y="336"/>
                  </a:moveTo>
                  <a:cubicBezTo>
                    <a:pt x="0" y="336"/>
                    <a:pt x="0" y="336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217" y="0"/>
                    <a:pt x="292" y="70"/>
                    <a:pt x="292" y="167"/>
                  </a:cubicBezTo>
                  <a:cubicBezTo>
                    <a:pt x="292" y="168"/>
                    <a:pt x="292" y="168"/>
                    <a:pt x="292" y="168"/>
                  </a:cubicBezTo>
                  <a:cubicBezTo>
                    <a:pt x="292" y="214"/>
                    <a:pt x="274" y="257"/>
                    <a:pt x="242" y="288"/>
                  </a:cubicBezTo>
                  <a:cubicBezTo>
                    <a:pt x="209" y="319"/>
                    <a:pt x="164" y="336"/>
                    <a:pt x="113" y="336"/>
                  </a:cubicBezTo>
                  <a:moveTo>
                    <a:pt x="31" y="308"/>
                  </a:moveTo>
                  <a:cubicBezTo>
                    <a:pt x="113" y="308"/>
                    <a:pt x="113" y="308"/>
                    <a:pt x="113" y="308"/>
                  </a:cubicBezTo>
                  <a:cubicBezTo>
                    <a:pt x="157" y="308"/>
                    <a:pt x="194" y="294"/>
                    <a:pt x="221" y="268"/>
                  </a:cubicBezTo>
                  <a:cubicBezTo>
                    <a:pt x="246" y="242"/>
                    <a:pt x="261" y="207"/>
                    <a:pt x="261" y="169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1" y="130"/>
                    <a:pt x="246" y="95"/>
                    <a:pt x="221" y="70"/>
                  </a:cubicBezTo>
                  <a:cubicBezTo>
                    <a:pt x="194" y="43"/>
                    <a:pt x="157" y="28"/>
                    <a:pt x="113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1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2" name="Freeform 141"/>
            <p:cNvSpPr>
              <a:spLocks/>
            </p:cNvSpPr>
            <p:nvPr/>
          </p:nvSpPr>
          <p:spPr bwMode="auto">
            <a:xfrm>
              <a:off x="2722" y="1573"/>
              <a:ext cx="796" cy="796"/>
            </a:xfrm>
            <a:custGeom>
              <a:avLst/>
              <a:gdLst>
                <a:gd name="T0" fmla="*/ 0 w 796"/>
                <a:gd name="T1" fmla="*/ 0 h 796"/>
                <a:gd name="T2" fmla="*/ 189 w 796"/>
                <a:gd name="T3" fmla="*/ 0 h 796"/>
                <a:gd name="T4" fmla="*/ 399 w 796"/>
                <a:gd name="T5" fmla="*/ 335 h 796"/>
                <a:gd name="T6" fmla="*/ 607 w 796"/>
                <a:gd name="T7" fmla="*/ 0 h 796"/>
                <a:gd name="T8" fmla="*/ 796 w 796"/>
                <a:gd name="T9" fmla="*/ 0 h 796"/>
                <a:gd name="T10" fmla="*/ 796 w 796"/>
                <a:gd name="T11" fmla="*/ 796 h 796"/>
                <a:gd name="T12" fmla="*/ 623 w 796"/>
                <a:gd name="T13" fmla="*/ 796 h 796"/>
                <a:gd name="T14" fmla="*/ 623 w 796"/>
                <a:gd name="T15" fmla="*/ 276 h 796"/>
                <a:gd name="T16" fmla="*/ 399 w 796"/>
                <a:gd name="T17" fmla="*/ 616 h 796"/>
                <a:gd name="T18" fmla="*/ 394 w 796"/>
                <a:gd name="T19" fmla="*/ 616 h 796"/>
                <a:gd name="T20" fmla="*/ 172 w 796"/>
                <a:gd name="T21" fmla="*/ 279 h 796"/>
                <a:gd name="T22" fmla="*/ 172 w 796"/>
                <a:gd name="T23" fmla="*/ 796 h 796"/>
                <a:gd name="T24" fmla="*/ 0 w 796"/>
                <a:gd name="T25" fmla="*/ 796 h 796"/>
                <a:gd name="T26" fmla="*/ 0 w 796"/>
                <a:gd name="T2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6" h="796">
                  <a:moveTo>
                    <a:pt x="0" y="0"/>
                  </a:moveTo>
                  <a:lnTo>
                    <a:pt x="189" y="0"/>
                  </a:lnTo>
                  <a:lnTo>
                    <a:pt x="399" y="335"/>
                  </a:lnTo>
                  <a:lnTo>
                    <a:pt x="607" y="0"/>
                  </a:lnTo>
                  <a:lnTo>
                    <a:pt x="796" y="0"/>
                  </a:lnTo>
                  <a:lnTo>
                    <a:pt x="796" y="796"/>
                  </a:lnTo>
                  <a:lnTo>
                    <a:pt x="623" y="796"/>
                  </a:lnTo>
                  <a:lnTo>
                    <a:pt x="623" y="276"/>
                  </a:lnTo>
                  <a:lnTo>
                    <a:pt x="399" y="616"/>
                  </a:lnTo>
                  <a:lnTo>
                    <a:pt x="394" y="616"/>
                  </a:lnTo>
                  <a:lnTo>
                    <a:pt x="172" y="279"/>
                  </a:lnTo>
                  <a:lnTo>
                    <a:pt x="172" y="796"/>
                  </a:lnTo>
                  <a:lnTo>
                    <a:pt x="0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3" name="Freeform 142"/>
            <p:cNvSpPr>
              <a:spLocks/>
            </p:cNvSpPr>
            <p:nvPr/>
          </p:nvSpPr>
          <p:spPr bwMode="auto">
            <a:xfrm>
              <a:off x="3645" y="1573"/>
              <a:ext cx="761" cy="796"/>
            </a:xfrm>
            <a:custGeom>
              <a:avLst/>
              <a:gdLst>
                <a:gd name="T0" fmla="*/ 277 w 761"/>
                <a:gd name="T1" fmla="*/ 390 h 796"/>
                <a:gd name="T2" fmla="*/ 12 w 761"/>
                <a:gd name="T3" fmla="*/ 0 h 796"/>
                <a:gd name="T4" fmla="*/ 215 w 761"/>
                <a:gd name="T5" fmla="*/ 0 h 796"/>
                <a:gd name="T6" fmla="*/ 383 w 761"/>
                <a:gd name="T7" fmla="*/ 257 h 796"/>
                <a:gd name="T8" fmla="*/ 551 w 761"/>
                <a:gd name="T9" fmla="*/ 0 h 796"/>
                <a:gd name="T10" fmla="*/ 749 w 761"/>
                <a:gd name="T11" fmla="*/ 0 h 796"/>
                <a:gd name="T12" fmla="*/ 485 w 761"/>
                <a:gd name="T13" fmla="*/ 387 h 796"/>
                <a:gd name="T14" fmla="*/ 761 w 761"/>
                <a:gd name="T15" fmla="*/ 796 h 796"/>
                <a:gd name="T16" fmla="*/ 558 w 761"/>
                <a:gd name="T17" fmla="*/ 796 h 796"/>
                <a:gd name="T18" fmla="*/ 378 w 761"/>
                <a:gd name="T19" fmla="*/ 522 h 796"/>
                <a:gd name="T20" fmla="*/ 199 w 761"/>
                <a:gd name="T21" fmla="*/ 796 h 796"/>
                <a:gd name="T22" fmla="*/ 0 w 761"/>
                <a:gd name="T23" fmla="*/ 796 h 796"/>
                <a:gd name="T24" fmla="*/ 277 w 761"/>
                <a:gd name="T25" fmla="*/ 39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1" h="796">
                  <a:moveTo>
                    <a:pt x="277" y="390"/>
                  </a:moveTo>
                  <a:lnTo>
                    <a:pt x="12" y="0"/>
                  </a:lnTo>
                  <a:lnTo>
                    <a:pt x="215" y="0"/>
                  </a:lnTo>
                  <a:lnTo>
                    <a:pt x="383" y="257"/>
                  </a:lnTo>
                  <a:lnTo>
                    <a:pt x="551" y="0"/>
                  </a:lnTo>
                  <a:lnTo>
                    <a:pt x="749" y="0"/>
                  </a:lnTo>
                  <a:lnTo>
                    <a:pt x="485" y="387"/>
                  </a:lnTo>
                  <a:lnTo>
                    <a:pt x="761" y="796"/>
                  </a:lnTo>
                  <a:lnTo>
                    <a:pt x="558" y="796"/>
                  </a:lnTo>
                  <a:lnTo>
                    <a:pt x="378" y="522"/>
                  </a:lnTo>
                  <a:lnTo>
                    <a:pt x="199" y="796"/>
                  </a:lnTo>
                  <a:lnTo>
                    <a:pt x="0" y="796"/>
                  </a:lnTo>
                  <a:lnTo>
                    <a:pt x="277" y="39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C17C3B5-747C-465A-8CAE-085715D40573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197415" y="6400841"/>
            <a:ext cx="366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" sz="8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C576730F-85FE-49A0-A876-24719874EFB2}" type="slidenum">
              <a:rPr lang="es-ES" smtClean="0"/>
              <a:pPr algn="r"/>
              <a:t>‹Nº›</a:t>
            </a:fld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357189" y="617471"/>
            <a:ext cx="8424000" cy="25200"/>
          </a:xfrm>
          <a:prstGeom prst="rect">
            <a:avLst/>
          </a:prstGeom>
          <a:solidFill>
            <a:srgbClr val="FF1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356805" y="6208145"/>
            <a:ext cx="8424000" cy="25200"/>
          </a:xfrm>
          <a:prstGeom prst="rect">
            <a:avLst/>
          </a:prstGeom>
          <a:solidFill>
            <a:srgbClr val="FF1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58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58C441A-7C24-42D3-A130-5ECCE768544E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B185F72-EBF4-4AC7-BFB3-60366B83279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2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2CBE6FB-250C-4446-B9DF-72529BDBC51E}" type="datetimeFigureOut">
              <a:rPr lang="es-ES"/>
              <a:pPr/>
              <a:t>12/10/2017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AFC1E0B-417C-4B1E-B53C-339D53B7C9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2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1283 CuadroTexto"/>
          <p:cNvSpPr txBox="1"/>
          <p:nvPr/>
        </p:nvSpPr>
        <p:spPr>
          <a:xfrm>
            <a:off x="520001" y="6361583"/>
            <a:ext cx="842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Octubre  2017</a:t>
            </a: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3" name="332 CuadroTexto"/>
          <p:cNvSpPr txBox="1"/>
          <p:nvPr/>
        </p:nvSpPr>
        <p:spPr>
          <a:xfrm>
            <a:off x="507883" y="4365104"/>
            <a:ext cx="8449255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s-MX" sz="4000" b="1" cap="small" dirty="0" smtClean="0">
                <a:solidFill>
                  <a:srgbClr val="FF149B"/>
                </a:solidFill>
              </a:rPr>
              <a:t> Planeación Metropolitana</a:t>
            </a:r>
          </a:p>
          <a:p>
            <a:pPr algn="r"/>
            <a:r>
              <a:rPr lang="es-MX" sz="2400" b="1" cap="small" dirty="0" smtClean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37317" t="69531" r="10450" b="10937"/>
          <a:stretch/>
        </p:blipFill>
        <p:spPr bwMode="auto">
          <a:xfrm>
            <a:off x="3114261" y="692696"/>
            <a:ext cx="4394715" cy="12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23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G_70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7056784" cy="529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624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SOBSEREND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8136904" cy="3702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480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15-marzo-2017 Recorrido L12 062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972266" cy="52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161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G_05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94" y="260648"/>
            <a:ext cx="7164288" cy="5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23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_MG_07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32848" cy="5088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562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G_16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0"/>
          <a:stretch/>
        </p:blipFill>
        <p:spPr>
          <a:xfrm>
            <a:off x="899592" y="620688"/>
            <a:ext cx="8148876" cy="4264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695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6552728" cy="4914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185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322394" cy="4681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377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SC_00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92687" cy="512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94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SC_0454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832540" cy="5221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04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G_705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468211" cy="4851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51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hatsApp Image 2017-10-11 at 5.59.1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8028384" cy="4515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7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37317" t="69531" r="10450" b="10937"/>
          <a:stretch/>
        </p:blipFill>
        <p:spPr bwMode="auto">
          <a:xfrm>
            <a:off x="2555776" y="2348880"/>
            <a:ext cx="4394715" cy="12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4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G_63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4" y="764704"/>
            <a:ext cx="6588224" cy="494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820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hatsApp Image 2017-10-11 at 5.58.14 P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8244408" cy="463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22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13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7164288" cy="4776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50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G_06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979704" cy="46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18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naic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996380" cy="449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6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OBSERENDE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715960" cy="4169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47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OBSEREND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89944"/>
            <a:ext cx="7632848" cy="384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15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16744</TotalTime>
  <Words>9</Words>
  <Application>Microsoft Office PowerPoint</Application>
  <PresentationFormat>Carta (216 x 279 mm)</PresentationFormat>
  <Paragraphs>6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MS PGothic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MEZTLI</dc:creator>
  <cp:lastModifiedBy>Produccion 02</cp:lastModifiedBy>
  <cp:revision>914</cp:revision>
  <cp:lastPrinted>2017-05-23T19:52:16Z</cp:lastPrinted>
  <dcterms:modified xsi:type="dcterms:W3CDTF">2017-10-12T15:27:09Z</dcterms:modified>
</cp:coreProperties>
</file>